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  <p:sldMasterId id="2147483728" r:id="rId5"/>
    <p:sldMasterId id="2147483752" r:id="rId6"/>
    <p:sldMasterId id="2147483765" r:id="rId7"/>
    <p:sldMasterId id="2147483791" r:id="rId8"/>
  </p:sldMasterIdLst>
  <p:notesMasterIdLst>
    <p:notesMasterId r:id="rId15"/>
  </p:notesMasterIdLst>
  <p:handoutMasterIdLst>
    <p:handoutMasterId r:id="rId16"/>
  </p:handoutMasterIdLst>
  <p:sldIdLst>
    <p:sldId id="561" r:id="rId9"/>
    <p:sldId id="611" r:id="rId10"/>
    <p:sldId id="612" r:id="rId11"/>
    <p:sldId id="615" r:id="rId12"/>
    <p:sldId id="613" r:id="rId13"/>
    <p:sldId id="614" r:id="rId1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B6563-D4E6-44A0-8282-A455E469E861}" v="49" dt="2024-03-11T19:36:02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91" d="100"/>
          <a:sy n="91" d="100"/>
        </p:scale>
        <p:origin x="888" y="78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05F6231-9006-49BF-826F-515EF227CCF1}"/>
    <pc:docChg chg="undo custSel addSld delSld modSld sldOrd">
      <pc:chgData name="Lin, Xinming" userId="804290e4-0149-42f3-9128-8104b00a49c9" providerId="ADAL" clId="{E05F6231-9006-49BF-826F-515EF227CCF1}" dt="2023-12-11T16:22:04.950" v="1815" actId="1076"/>
      <pc:docMkLst>
        <pc:docMk/>
      </pc:docMkLst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468234352" sldId="53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20038598" sldId="53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486842206" sldId="56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427816011" sldId="56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17841399" sldId="56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4319072" sldId="56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090480104" sldId="56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29973244" sldId="567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1573587674" sldId="56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67440242" sldId="56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595055338" sldId="57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958153692" sldId="57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175580066" sldId="57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44646813" sldId="573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87864234" sldId="57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318839887" sldId="576"/>
        </pc:sldMkLst>
      </pc:sldChg>
      <pc:sldChg chg="del">
        <pc:chgData name="Lin, Xinming" userId="804290e4-0149-42f3-9128-8104b00a49c9" providerId="ADAL" clId="{E05F6231-9006-49BF-826F-515EF227CCF1}" dt="2023-11-28T17:20:00.947" v="0" actId="2696"/>
        <pc:sldMkLst>
          <pc:docMk/>
          <pc:sldMk cId="2757804671" sldId="57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56526678" sldId="57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718092895" sldId="57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986681960" sldId="58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42585242" sldId="58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4119670145" sldId="58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73976150" sldId="58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031454027" sldId="58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0205654" sldId="58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205832559" sldId="588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66161960" sldId="589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711097114" sldId="590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763597549" sldId="591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684111974" sldId="592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96881806" sldId="594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1890417769" sldId="595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3133509877" sldId="596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2217901398" sldId="597"/>
        </pc:sldMkLst>
      </pc:sldChg>
      <pc:sldChg chg="del">
        <pc:chgData name="Lin, Xinming" userId="804290e4-0149-42f3-9128-8104b00a49c9" providerId="ADAL" clId="{E05F6231-9006-49BF-826F-515EF227CCF1}" dt="2023-11-28T17:20:26.542" v="1" actId="2696"/>
        <pc:sldMkLst>
          <pc:docMk/>
          <pc:sldMk cId="763972756" sldId="598"/>
        </pc:sldMkLst>
      </pc:sldChg>
      <pc:sldChg chg="modSp mod">
        <pc:chgData name="Lin, Xinming" userId="804290e4-0149-42f3-9128-8104b00a49c9" providerId="ADAL" clId="{E05F6231-9006-49BF-826F-515EF227CCF1}" dt="2023-11-29T19:26:22.035" v="145" actId="20577"/>
        <pc:sldMkLst>
          <pc:docMk/>
          <pc:sldMk cId="500954663" sldId="601"/>
        </pc:sldMkLst>
        <pc:spChg chg="mod">
          <ac:chgData name="Lin, Xinming" userId="804290e4-0149-42f3-9128-8104b00a49c9" providerId="ADAL" clId="{E05F6231-9006-49BF-826F-515EF227CCF1}" dt="2023-11-29T19:26:22.035" v="145" actId="20577"/>
          <ac:spMkLst>
            <pc:docMk/>
            <pc:sldMk cId="500954663" sldId="601"/>
            <ac:spMk id="3" creationId="{B2D269FD-EAED-2FAF-1E55-BBD6ABB65933}"/>
          </ac:spMkLst>
        </pc:spChg>
      </pc:sldChg>
      <pc:sldChg chg="modSp mod">
        <pc:chgData name="Lin, Xinming" userId="804290e4-0149-42f3-9128-8104b00a49c9" providerId="ADAL" clId="{E05F6231-9006-49BF-826F-515EF227CCF1}" dt="2023-11-29T19:26:12.033" v="139" actId="20577"/>
        <pc:sldMkLst>
          <pc:docMk/>
          <pc:sldMk cId="1955487947" sldId="602"/>
        </pc:sldMkLst>
        <pc:spChg chg="mod">
          <ac:chgData name="Lin, Xinming" userId="804290e4-0149-42f3-9128-8104b00a49c9" providerId="ADAL" clId="{E05F6231-9006-49BF-826F-515EF227CCF1}" dt="2023-11-29T19:26:12.033" v="139" actId="20577"/>
          <ac:spMkLst>
            <pc:docMk/>
            <pc:sldMk cId="1955487947" sldId="602"/>
            <ac:spMk id="3" creationId="{B2D269FD-EAED-2FAF-1E55-BBD6ABB65933}"/>
          </ac:spMkLst>
        </pc:spChg>
      </pc:sldChg>
      <pc:sldChg chg="modSp del mod">
        <pc:chgData name="Lin, Xinming" userId="804290e4-0149-42f3-9128-8104b00a49c9" providerId="ADAL" clId="{E05F6231-9006-49BF-826F-515EF227CCF1}" dt="2023-11-29T18:47:50.956" v="53" actId="2696"/>
        <pc:sldMkLst>
          <pc:docMk/>
          <pc:sldMk cId="4254521344" sldId="603"/>
        </pc:sldMkLst>
        <pc:spChg chg="mod">
          <ac:chgData name="Lin, Xinming" userId="804290e4-0149-42f3-9128-8104b00a49c9" providerId="ADAL" clId="{E05F6231-9006-49BF-826F-515EF227CCF1}" dt="2023-11-29T18:43:27.196" v="17" actId="20577"/>
          <ac:spMkLst>
            <pc:docMk/>
            <pc:sldMk cId="4254521344" sldId="603"/>
            <ac:spMk id="3" creationId="{B2D269FD-EAED-2FAF-1E55-BBD6ABB65933}"/>
          </ac:spMkLst>
        </pc:spChg>
        <pc:picChg chg="mod">
          <ac:chgData name="Lin, Xinming" userId="804290e4-0149-42f3-9128-8104b00a49c9" providerId="ADAL" clId="{E05F6231-9006-49BF-826F-515EF227CCF1}" dt="2023-11-29T18:42:59.191" v="12" actId="1076"/>
          <ac:picMkLst>
            <pc:docMk/>
            <pc:sldMk cId="4254521344" sldId="603"/>
            <ac:picMk id="9" creationId="{BBBB6175-66B5-E389-B29B-BB1FC3326A52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29T22:22:07.957" v="557" actId="20577"/>
        <pc:sldMkLst>
          <pc:docMk/>
          <pc:sldMk cId="4122069734" sldId="604"/>
        </pc:sldMkLst>
        <pc:spChg chg="mod">
          <ac:chgData name="Lin, Xinming" userId="804290e4-0149-42f3-9128-8104b00a49c9" providerId="ADAL" clId="{E05F6231-9006-49BF-826F-515EF227CCF1}" dt="2023-11-29T22:06:21.351" v="510" actId="20577"/>
          <ac:spMkLst>
            <pc:docMk/>
            <pc:sldMk cId="4122069734" sldId="604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1-29T22:19:59.400" v="520" actId="20577"/>
          <ac:spMkLst>
            <pc:docMk/>
            <pc:sldMk cId="4122069734" sldId="604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8" creationId="{08AEEDA6-0290-D81A-AE99-B72248D68D6C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19" creationId="{030AE6FF-E349-BAD2-B06A-19587657A249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7" creationId="{700FFA69-CC5D-13ED-A573-EEDAEBBD3772}"/>
          </ac:spMkLst>
        </pc:spChg>
        <pc:spChg chg="add mod">
          <ac:chgData name="Lin, Xinming" userId="804290e4-0149-42f3-9128-8104b00a49c9" providerId="ADAL" clId="{E05F6231-9006-49BF-826F-515EF227CCF1}" dt="2023-11-29T22:22:07.957" v="557" actId="20577"/>
          <ac:spMkLst>
            <pc:docMk/>
            <pc:sldMk cId="4122069734" sldId="604"/>
            <ac:spMk id="28" creationId="{DBF4535C-C841-2CB4-8E9B-90D921128629}"/>
          </ac:spMkLst>
        </pc:spChg>
        <pc:spChg chg="add del mod">
          <ac:chgData name="Lin, Xinming" userId="804290e4-0149-42f3-9128-8104b00a49c9" providerId="ADAL" clId="{E05F6231-9006-49BF-826F-515EF227CCF1}" dt="2023-11-29T22:21:23.218" v="543" actId="478"/>
          <ac:spMkLst>
            <pc:docMk/>
            <pc:sldMk cId="4122069734" sldId="604"/>
            <ac:spMk id="35" creationId="{8DF86A11-C06B-AC84-FE2D-BA6725C11545}"/>
          </ac:spMkLst>
        </pc:spChg>
        <pc:spChg chg="add del mod">
          <ac:chgData name="Lin, Xinming" userId="804290e4-0149-42f3-9128-8104b00a49c9" providerId="ADAL" clId="{E05F6231-9006-49BF-826F-515EF227CCF1}" dt="2023-11-29T22:21:23.983" v="544" actId="478"/>
          <ac:spMkLst>
            <pc:docMk/>
            <pc:sldMk cId="4122069734" sldId="604"/>
            <ac:spMk id="36" creationId="{DAD3D184-D184-AB0E-2906-9207E4C6CDFF}"/>
          </ac:spMkLst>
        </pc:spChg>
        <pc:spChg chg="add del mod">
          <ac:chgData name="Lin, Xinming" userId="804290e4-0149-42f3-9128-8104b00a49c9" providerId="ADAL" clId="{E05F6231-9006-49BF-826F-515EF227CCF1}" dt="2023-11-29T22:21:24.889" v="545" actId="478"/>
          <ac:spMkLst>
            <pc:docMk/>
            <pc:sldMk cId="4122069734" sldId="604"/>
            <ac:spMk id="37" creationId="{ECA9D57A-3FF4-A464-B70E-1666877BDBFE}"/>
          </ac:spMkLst>
        </pc:spChg>
        <pc:spChg chg="add del mod">
          <ac:chgData name="Lin, Xinming" userId="804290e4-0149-42f3-9128-8104b00a49c9" providerId="ADAL" clId="{E05F6231-9006-49BF-826F-515EF227CCF1}" dt="2023-11-29T22:21:25.712" v="546" actId="478"/>
          <ac:spMkLst>
            <pc:docMk/>
            <pc:sldMk cId="4122069734" sldId="604"/>
            <ac:spMk id="38" creationId="{BB4A0506-3079-009A-550D-E5655B4FB09A}"/>
          </ac:spMkLst>
        </pc:spChg>
        <pc:spChg chg="add del mod">
          <ac:chgData name="Lin, Xinming" userId="804290e4-0149-42f3-9128-8104b00a49c9" providerId="ADAL" clId="{E05F6231-9006-49BF-826F-515EF227CCF1}" dt="2023-11-29T22:21:26.504" v="547" actId="478"/>
          <ac:spMkLst>
            <pc:docMk/>
            <pc:sldMk cId="4122069734" sldId="604"/>
            <ac:spMk id="39" creationId="{C722A5B2-2622-6F8F-CAF6-E576445FD93D}"/>
          </ac:spMkLst>
        </pc:spChg>
        <pc:grpChg chg="del mod">
          <ac:chgData name="Lin, Xinming" userId="804290e4-0149-42f3-9128-8104b00a49c9" providerId="ADAL" clId="{E05F6231-9006-49BF-826F-515EF227CCF1}" dt="2023-11-29T18:47:32.358" v="50" actId="478"/>
          <ac:grpSpMkLst>
            <pc:docMk/>
            <pc:sldMk cId="4122069734" sldId="604"/>
            <ac:grpSpMk id="7" creationId="{ABC801EE-7A72-111D-BFD7-D43B2A91E7A0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30" creationId="{E38F5B18-2535-120C-2188-F6C803F563B2}"/>
          </ac:grpSpMkLst>
        </pc:grpChg>
        <pc:grpChg chg="add mod">
          <ac:chgData name="Lin, Xinming" userId="804290e4-0149-42f3-9128-8104b00a49c9" providerId="ADAL" clId="{E05F6231-9006-49BF-826F-515EF227CCF1}" dt="2023-11-29T22:22:07.957" v="557" actId="20577"/>
          <ac:grpSpMkLst>
            <pc:docMk/>
            <pc:sldMk cId="4122069734" sldId="604"/>
            <ac:grpSpMk id="43" creationId="{6BF52C3C-3A0D-72F5-0EFD-E884475C1E8C}"/>
          </ac:grpSpMkLst>
        </pc:grpChg>
        <pc:picChg chg="del">
          <ac:chgData name="Lin, Xinming" userId="804290e4-0149-42f3-9128-8104b00a49c9" providerId="ADAL" clId="{E05F6231-9006-49BF-826F-515EF227CCF1}" dt="2023-11-29T18:45:07.341" v="20" actId="478"/>
          <ac:picMkLst>
            <pc:docMk/>
            <pc:sldMk cId="4122069734" sldId="604"/>
            <ac:picMk id="11" creationId="{DA1D863D-3664-FA52-FFB1-288C96972569}"/>
          </ac:picMkLst>
        </pc:picChg>
        <pc:picChg chg="add del mod modCrop">
          <ac:chgData name="Lin, Xinming" userId="804290e4-0149-42f3-9128-8104b00a49c9" providerId="ADAL" clId="{E05F6231-9006-49BF-826F-515EF227CCF1}" dt="2023-11-29T22:19:41.917" v="515" actId="478"/>
          <ac:picMkLst>
            <pc:docMk/>
            <pc:sldMk cId="4122069734" sldId="604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1:16.046" v="541" actId="478"/>
          <ac:picMkLst>
            <pc:docMk/>
            <pc:sldMk cId="4122069734" sldId="604"/>
            <ac:picMk id="17" creationId="{D30E4AA6-DB73-19D7-ADCC-4CC3E218E1CB}"/>
          </ac:picMkLst>
        </pc:picChg>
        <pc:picChg chg="add mod">
          <ac:chgData name="Lin, Xinming" userId="804290e4-0149-42f3-9128-8104b00a49c9" providerId="ADAL" clId="{E05F6231-9006-49BF-826F-515EF227CCF1}" dt="2023-11-29T22:19:44.312" v="516" actId="1076"/>
          <ac:picMkLst>
            <pc:docMk/>
            <pc:sldMk cId="4122069734" sldId="604"/>
            <ac:picMk id="32" creationId="{72F68053-0083-F41D-7F02-91D1B6761544}"/>
          </ac:picMkLst>
        </pc:picChg>
        <pc:picChg chg="add del mod">
          <ac:chgData name="Lin, Xinming" userId="804290e4-0149-42f3-9128-8104b00a49c9" providerId="ADAL" clId="{E05F6231-9006-49BF-826F-515EF227CCF1}" dt="2023-11-29T22:21:20.774" v="542" actId="478"/>
          <ac:picMkLst>
            <pc:docMk/>
            <pc:sldMk cId="4122069734" sldId="604"/>
            <ac:picMk id="34" creationId="{8EF75E82-C513-05FD-77BD-38FCF71B355D}"/>
          </ac:picMkLst>
        </pc:picChg>
        <pc:picChg chg="add del">
          <ac:chgData name="Lin, Xinming" userId="804290e4-0149-42f3-9128-8104b00a49c9" providerId="ADAL" clId="{E05F6231-9006-49BF-826F-515EF227CCF1}" dt="2023-11-29T22:21:29.776" v="549" actId="478"/>
          <ac:picMkLst>
            <pc:docMk/>
            <pc:sldMk cId="4122069734" sldId="604"/>
            <ac:picMk id="40" creationId="{BA9F3839-DC70-7F42-13D8-1834345D1526}"/>
          </ac:picMkLst>
        </pc:picChg>
        <pc:picChg chg="add mod ord">
          <ac:chgData name="Lin, Xinming" userId="804290e4-0149-42f3-9128-8104b00a49c9" providerId="ADAL" clId="{E05F6231-9006-49BF-826F-515EF227CCF1}" dt="2023-11-29T22:22:07.957" v="557" actId="20577"/>
          <ac:picMkLst>
            <pc:docMk/>
            <pc:sldMk cId="4122069734" sldId="604"/>
            <ac:picMk id="42" creationId="{596DF836-3C9A-F01F-CD8D-60A8E56B6FCA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2-05T17:59:54.148" v="1538" actId="478"/>
        <pc:sldMkLst>
          <pc:docMk/>
          <pc:sldMk cId="2395832928" sldId="605"/>
        </pc:sldMkLst>
        <pc:spChg chg="mod">
          <ac:chgData name="Lin, Xinming" userId="804290e4-0149-42f3-9128-8104b00a49c9" providerId="ADAL" clId="{E05F6231-9006-49BF-826F-515EF227CCF1}" dt="2023-11-29T22:06:39.448" v="511"/>
          <ac:spMkLst>
            <pc:docMk/>
            <pc:sldMk cId="2395832928" sldId="605"/>
            <ac:spMk id="3" creationId="{B2D269FD-EAED-2FAF-1E55-BBD6ABB65933}"/>
          </ac:spMkLst>
        </pc:spChg>
        <pc:spChg chg="add del mod">
          <ac:chgData name="Lin, Xinming" userId="804290e4-0149-42f3-9128-8104b00a49c9" providerId="ADAL" clId="{E05F6231-9006-49BF-826F-515EF227CCF1}" dt="2023-12-05T17:59:54.148" v="1538" actId="478"/>
          <ac:spMkLst>
            <pc:docMk/>
            <pc:sldMk cId="2395832928" sldId="605"/>
            <ac:spMk id="7" creationId="{7563BD7D-EEE2-3D24-A0E7-C03641326C5D}"/>
          </ac:spMkLst>
        </pc:spChg>
        <pc:spChg chg="add del mod">
          <ac:chgData name="Lin, Xinming" userId="804290e4-0149-42f3-9128-8104b00a49c9" providerId="ADAL" clId="{E05F6231-9006-49BF-826F-515EF227CCF1}" dt="2023-12-05T17:59:52.230" v="1537" actId="478"/>
          <ac:spMkLst>
            <pc:docMk/>
            <pc:sldMk cId="2395832928" sldId="605"/>
            <ac:spMk id="10" creationId="{E78DC56F-57D8-0F24-F251-0E326890CE34}"/>
          </ac:spMkLst>
        </pc:spChg>
        <pc:spChg chg="mod">
          <ac:chgData name="Lin, Xinming" userId="804290e4-0149-42f3-9128-8104b00a49c9" providerId="ADAL" clId="{E05F6231-9006-49BF-826F-515EF227CCF1}" dt="2023-11-29T19:22:29.564" v="100" actId="20577"/>
          <ac:spMkLst>
            <pc:docMk/>
            <pc:sldMk cId="2395832928" sldId="605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5" creationId="{24591B25-D688-1CC7-73DA-A620EF4A5CF6}"/>
          </ac:spMkLst>
        </pc:spChg>
        <pc:spChg chg="add 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16" creationId="{17DFABA2-0143-B8DF-F317-34CA861AD8C4}"/>
          </ac:spMkLst>
        </pc:spChg>
        <pc:spChg chg="mod">
          <ac:chgData name="Lin, Xinming" userId="804290e4-0149-42f3-9128-8104b00a49c9" providerId="ADAL" clId="{E05F6231-9006-49BF-826F-515EF227CCF1}" dt="2023-11-29T22:24:06.975" v="573" actId="20577"/>
          <ac:spMkLst>
            <pc:docMk/>
            <pc:sldMk cId="2395832928" sldId="605"/>
            <ac:spMk id="26" creationId="{2DBC792D-7E00-6555-AF32-49AD80EDE7A8}"/>
          </ac:spMkLst>
        </pc:spChg>
        <pc:grpChg chg="add del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21" creationId="{CA473899-106E-3BFF-269D-600956D3DDBA}"/>
          </ac:grpSpMkLst>
        </pc:grpChg>
        <pc:grpChg chg="del">
          <ac:chgData name="Lin, Xinming" userId="804290e4-0149-42f3-9128-8104b00a49c9" providerId="ADAL" clId="{E05F6231-9006-49BF-826F-515EF227CCF1}" dt="2023-11-29T19:24:19.307" v="113" actId="478"/>
          <ac:grpSpMkLst>
            <pc:docMk/>
            <pc:sldMk cId="2395832928" sldId="605"/>
            <ac:grpSpMk id="29" creationId="{45E577FF-766F-64CB-F4AC-EAFAAD678AC8}"/>
          </ac:grpSpMkLst>
        </pc:grpChg>
        <pc:grpChg chg="add mod">
          <ac:chgData name="Lin, Xinming" userId="804290e4-0149-42f3-9128-8104b00a49c9" providerId="ADAL" clId="{E05F6231-9006-49BF-826F-515EF227CCF1}" dt="2023-11-29T22:24:06.975" v="573" actId="20577"/>
          <ac:grpSpMkLst>
            <pc:docMk/>
            <pc:sldMk cId="2395832928" sldId="605"/>
            <ac:grpSpMk id="30" creationId="{DE065624-8282-0149-CD69-D2888D74E741}"/>
          </ac:grpSpMkLst>
        </pc:grpChg>
        <pc:picChg chg="add del mod modCrop">
          <ac:chgData name="Lin, Xinming" userId="804290e4-0149-42f3-9128-8104b00a49c9" providerId="ADAL" clId="{E05F6231-9006-49BF-826F-515EF227CCF1}" dt="2023-11-29T22:23:07.112" v="560" actId="478"/>
          <ac:picMkLst>
            <pc:docMk/>
            <pc:sldMk cId="2395832928" sldId="605"/>
            <ac:picMk id="10" creationId="{7B1381CB-1B6A-35BE-DD08-E2945FE97A4B}"/>
          </ac:picMkLst>
        </pc:picChg>
        <pc:picChg chg="del">
          <ac:chgData name="Lin, Xinming" userId="804290e4-0149-42f3-9128-8104b00a49c9" providerId="ADAL" clId="{E05F6231-9006-49BF-826F-515EF227CCF1}" dt="2023-11-29T19:22:32.358" v="101" actId="478"/>
          <ac:picMkLst>
            <pc:docMk/>
            <pc:sldMk cId="2395832928" sldId="605"/>
            <ac:picMk id="13" creationId="{46867B83-6FDE-15DE-DA59-34B9DA035956}"/>
          </ac:picMkLst>
        </pc:picChg>
        <pc:picChg chg="add del mod">
          <ac:chgData name="Lin, Xinming" userId="804290e4-0149-42f3-9128-8104b00a49c9" providerId="ADAL" clId="{E05F6231-9006-49BF-826F-515EF227CCF1}" dt="2023-11-29T22:23:37.679" v="564" actId="478"/>
          <ac:picMkLst>
            <pc:docMk/>
            <pc:sldMk cId="2395832928" sldId="605"/>
            <ac:picMk id="14" creationId="{B236AE99-9895-02FE-3B6D-70F6E2645C12}"/>
          </ac:picMkLst>
        </pc:picChg>
        <pc:picChg chg="add mod">
          <ac:chgData name="Lin, Xinming" userId="804290e4-0149-42f3-9128-8104b00a49c9" providerId="ADAL" clId="{E05F6231-9006-49BF-826F-515EF227CCF1}" dt="2023-11-29T22:23:10.371" v="561" actId="1076"/>
          <ac:picMkLst>
            <pc:docMk/>
            <pc:sldMk cId="2395832928" sldId="605"/>
            <ac:picMk id="23" creationId="{0D27DB31-168A-8F57-FD4E-5A997B1A0171}"/>
          </ac:picMkLst>
        </pc:picChg>
        <pc:picChg chg="add mod ord">
          <ac:chgData name="Lin, Xinming" userId="804290e4-0149-42f3-9128-8104b00a49c9" providerId="ADAL" clId="{E05F6231-9006-49BF-826F-515EF227CCF1}" dt="2023-11-29T22:24:06.975" v="573" actId="20577"/>
          <ac:picMkLst>
            <pc:docMk/>
            <pc:sldMk cId="2395832928" sldId="605"/>
            <ac:picMk id="25" creationId="{4ED3DE18-5A30-B467-E09F-63CFEC0CA230}"/>
          </ac:picMkLst>
        </pc:picChg>
      </pc:sldChg>
      <pc:sldChg chg="addSp delSp modSp add mod">
        <pc:chgData name="Lin, Xinming" userId="804290e4-0149-42f3-9128-8104b00a49c9" providerId="ADAL" clId="{E05F6231-9006-49BF-826F-515EF227CCF1}" dt="2023-11-29T23:39:54.666" v="633" actId="20577"/>
        <pc:sldMkLst>
          <pc:docMk/>
          <pc:sldMk cId="941391702" sldId="606"/>
        </pc:sldMkLst>
        <pc:spChg chg="mod">
          <ac:chgData name="Lin, Xinming" userId="804290e4-0149-42f3-9128-8104b00a49c9" providerId="ADAL" clId="{E05F6231-9006-49BF-826F-515EF227CCF1}" dt="2023-11-29T20:10:49.805" v="428" actId="20577"/>
          <ac:spMkLst>
            <pc:docMk/>
            <pc:sldMk cId="941391702" sldId="606"/>
            <ac:spMk id="2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29T22:06:45.418" v="512"/>
          <ac:spMkLst>
            <pc:docMk/>
            <pc:sldMk cId="941391702" sldId="606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1-29T21:11:54.101" v="482" actId="478"/>
          <ac:spMkLst>
            <pc:docMk/>
            <pc:sldMk cId="941391702" sldId="606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29T19:25:28.466" v="118" actId="478"/>
          <ac:spMkLst>
            <pc:docMk/>
            <pc:sldMk cId="941391702" sldId="606"/>
            <ac:spMk id="12" creationId="{E755C018-273D-7CC3-6053-BFDCC7938468}"/>
          </ac:spMkLst>
        </pc:spChg>
        <pc:spChg chg="add del mod">
          <ac:chgData name="Lin, Xinming" userId="804290e4-0149-42f3-9128-8104b00a49c9" providerId="ADAL" clId="{E05F6231-9006-49BF-826F-515EF227CCF1}" dt="2023-11-29T20:05:03.129" v="329" actId="478"/>
          <ac:spMkLst>
            <pc:docMk/>
            <pc:sldMk cId="941391702" sldId="606"/>
            <ac:spMk id="19" creationId="{FAB59BA9-9A2D-EC9F-A36F-6C2E713C9C62}"/>
          </ac:spMkLst>
        </pc:spChg>
        <pc:spChg chg="add del mod">
          <ac:chgData name="Lin, Xinming" userId="804290e4-0149-42f3-9128-8104b00a49c9" providerId="ADAL" clId="{E05F6231-9006-49BF-826F-515EF227CCF1}" dt="2023-11-29T20:04:11.193" v="312" actId="478"/>
          <ac:spMkLst>
            <pc:docMk/>
            <pc:sldMk cId="941391702" sldId="606"/>
            <ac:spMk id="24" creationId="{E08C6063-EC68-BE47-2E02-C91B4C76F2D3}"/>
          </ac:spMkLst>
        </pc:spChg>
        <pc:spChg chg="del">
          <ac:chgData name="Lin, Xinming" userId="804290e4-0149-42f3-9128-8104b00a49c9" providerId="ADAL" clId="{E05F6231-9006-49BF-826F-515EF227CCF1}" dt="2023-11-29T19:25:33.350" v="121" actId="478"/>
          <ac:spMkLst>
            <pc:docMk/>
            <pc:sldMk cId="941391702" sldId="606"/>
            <ac:spMk id="26" creationId="{2DBC792D-7E00-6555-AF32-49AD80EDE7A8}"/>
          </ac:spMkLst>
        </pc:spChg>
        <pc:spChg chg="add mod">
          <ac:chgData name="Lin, Xinming" userId="804290e4-0149-42f3-9128-8104b00a49c9" providerId="ADAL" clId="{E05F6231-9006-49BF-826F-515EF227CCF1}" dt="2023-11-29T22:35:11.485" v="617" actId="20577"/>
          <ac:spMkLst>
            <pc:docMk/>
            <pc:sldMk cId="941391702" sldId="606"/>
            <ac:spMk id="27" creationId="{DBA8AC2F-79EC-A38E-5BF2-F1B04541B51B}"/>
          </ac:spMkLst>
        </pc:spChg>
        <pc:spChg chg="add mod">
          <ac:chgData name="Lin, Xinming" userId="804290e4-0149-42f3-9128-8104b00a49c9" providerId="ADAL" clId="{E05F6231-9006-49BF-826F-515EF227CCF1}" dt="2023-11-29T23:39:54.666" v="633" actId="20577"/>
          <ac:spMkLst>
            <pc:docMk/>
            <pc:sldMk cId="941391702" sldId="606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1" creationId="{64FBFC66-7706-3CA2-47ED-87D922C09FB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2" creationId="{1E92BB0A-1A56-BD3A-DB8B-9EC8C8D8C03A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3" creationId="{F4C1D170-E031-0202-207D-6336E1EC163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4" creationId="{447E4F1D-745C-9333-234C-E23219E8D118}"/>
          </ac:spMkLst>
        </pc:spChg>
        <pc:spChg chg="mod">
          <ac:chgData name="Lin, Xinming" userId="804290e4-0149-42f3-9128-8104b00a49c9" providerId="ADAL" clId="{E05F6231-9006-49BF-826F-515EF227CCF1}" dt="2023-11-29T20:05:26.676" v="334"/>
          <ac:spMkLst>
            <pc:docMk/>
            <pc:sldMk cId="941391702" sldId="606"/>
            <ac:spMk id="35" creationId="{658780A9-3798-2949-9633-92A3FAB8C6D5}"/>
          </ac:spMkLst>
        </pc:spChg>
        <pc:spChg chg="del mod topLvl">
          <ac:chgData name="Lin, Xinming" userId="804290e4-0149-42f3-9128-8104b00a49c9" providerId="ADAL" clId="{E05F6231-9006-49BF-826F-515EF227CCF1}" dt="2023-11-29T20:06:54.142" v="355" actId="478"/>
          <ac:spMkLst>
            <pc:docMk/>
            <pc:sldMk cId="941391702" sldId="606"/>
            <ac:spMk id="37" creationId="{175C205E-5518-3A40-0D0B-57C0ED151665}"/>
          </ac:spMkLst>
        </pc:spChg>
        <pc:spChg chg="del mod">
          <ac:chgData name="Lin, Xinming" userId="804290e4-0149-42f3-9128-8104b00a49c9" providerId="ADAL" clId="{E05F6231-9006-49BF-826F-515EF227CCF1}" dt="2023-11-29T22:24:54.056" v="582" actId="478"/>
          <ac:spMkLst>
            <pc:docMk/>
            <pc:sldMk cId="941391702" sldId="606"/>
            <ac:spMk id="40" creationId="{DC00E284-ED66-4122-AEE0-0CC432328166}"/>
          </ac:spMkLst>
        </pc:spChg>
        <pc:spChg chg="del mod">
          <ac:chgData name="Lin, Xinming" userId="804290e4-0149-42f3-9128-8104b00a49c9" providerId="ADAL" clId="{E05F6231-9006-49BF-826F-515EF227CCF1}" dt="2023-11-29T22:24:49.072" v="579" actId="478"/>
          <ac:spMkLst>
            <pc:docMk/>
            <pc:sldMk cId="941391702" sldId="606"/>
            <ac:spMk id="41" creationId="{509E57FC-00AB-6F46-BD89-C2E41F8816FC}"/>
          </ac:spMkLst>
        </pc:spChg>
        <pc:spChg chg="del mod">
          <ac:chgData name="Lin, Xinming" userId="804290e4-0149-42f3-9128-8104b00a49c9" providerId="ADAL" clId="{E05F6231-9006-49BF-826F-515EF227CCF1}" dt="2023-11-29T22:24:50.979" v="580" actId="478"/>
          <ac:spMkLst>
            <pc:docMk/>
            <pc:sldMk cId="941391702" sldId="606"/>
            <ac:spMk id="42" creationId="{2E2D004B-5648-E2D2-4FCF-28966712C8D8}"/>
          </ac:spMkLst>
        </pc:spChg>
        <pc:spChg chg="del mod">
          <ac:chgData name="Lin, Xinming" userId="804290e4-0149-42f3-9128-8104b00a49c9" providerId="ADAL" clId="{E05F6231-9006-49BF-826F-515EF227CCF1}" dt="2023-11-29T22:24:52.443" v="581" actId="478"/>
          <ac:spMkLst>
            <pc:docMk/>
            <pc:sldMk cId="941391702" sldId="606"/>
            <ac:spMk id="43" creationId="{6F4DCB6C-6630-D876-7759-FEC118980CF0}"/>
          </ac:spMkLst>
        </pc:spChg>
        <pc:spChg chg="del mod">
          <ac:chgData name="Lin, Xinming" userId="804290e4-0149-42f3-9128-8104b00a49c9" providerId="ADAL" clId="{E05F6231-9006-49BF-826F-515EF227CCF1}" dt="2023-11-29T22:24:47.088" v="578" actId="478"/>
          <ac:spMkLst>
            <pc:docMk/>
            <pc:sldMk cId="941391702" sldId="606"/>
            <ac:spMk id="44" creationId="{58609420-EAD7-865D-9279-148BE80FC3DB}"/>
          </ac:spMkLst>
        </pc:spChg>
        <pc:spChg chg="add mod">
          <ac:chgData name="Lin, Xinming" userId="804290e4-0149-42f3-9128-8104b00a49c9" providerId="ADAL" clId="{E05F6231-9006-49BF-826F-515EF227CCF1}" dt="2023-11-29T20:13:36.290" v="449" actId="164"/>
          <ac:spMkLst>
            <pc:docMk/>
            <pc:sldMk cId="941391702" sldId="606"/>
            <ac:spMk id="45" creationId="{94C229D2-F244-1F79-7028-C5A91240AC4C}"/>
          </ac:spMkLst>
        </pc:spChg>
        <pc:spChg chg="del mod">
          <ac:chgData name="Lin, Xinming" userId="804290e4-0149-42f3-9128-8104b00a49c9" providerId="ADAL" clId="{E05F6231-9006-49BF-826F-515EF227CCF1}" dt="2023-11-29T22:26:09.698" v="600" actId="478"/>
          <ac:spMkLst>
            <pc:docMk/>
            <pc:sldMk cId="941391702" sldId="606"/>
            <ac:spMk id="48" creationId="{DB5F089A-4E1B-9E63-3C5E-6A3CFA170C7A}"/>
          </ac:spMkLst>
        </pc:spChg>
        <pc:spChg chg="del mod">
          <ac:chgData name="Lin, Xinming" userId="804290e4-0149-42f3-9128-8104b00a49c9" providerId="ADAL" clId="{E05F6231-9006-49BF-826F-515EF227CCF1}" dt="2023-11-29T22:26:11.402" v="601" actId="478"/>
          <ac:spMkLst>
            <pc:docMk/>
            <pc:sldMk cId="941391702" sldId="606"/>
            <ac:spMk id="49" creationId="{B290B961-195F-C2CE-1627-18C686B597B1}"/>
          </ac:spMkLst>
        </pc:spChg>
        <pc:spChg chg="add mod">
          <ac:chgData name="Lin, Xinming" userId="804290e4-0149-42f3-9128-8104b00a49c9" providerId="ADAL" clId="{E05F6231-9006-49BF-826F-515EF227CCF1}" dt="2023-11-29T20:14:01.202" v="452" actId="1076"/>
          <ac:spMkLst>
            <pc:docMk/>
            <pc:sldMk cId="941391702" sldId="606"/>
            <ac:spMk id="50" creationId="{B82DBC94-98A2-3E90-48A1-A90232AB7E0D}"/>
          </ac:spMkLst>
        </pc:spChg>
        <pc:spChg chg="add del mod">
          <ac:chgData name="Lin, Xinming" userId="804290e4-0149-42f3-9128-8104b00a49c9" providerId="ADAL" clId="{E05F6231-9006-49BF-826F-515EF227CCF1}" dt="2023-11-29T20:11:15.947" v="432" actId="478"/>
          <ac:spMkLst>
            <pc:docMk/>
            <pc:sldMk cId="941391702" sldId="606"/>
            <ac:spMk id="52" creationId="{D5667270-747E-0372-79E1-DED8E813E4C4}"/>
          </ac:spMkLst>
        </pc:spChg>
        <pc:spChg chg="add mod">
          <ac:chgData name="Lin, Xinming" userId="804290e4-0149-42f3-9128-8104b00a49c9" providerId="ADAL" clId="{E05F6231-9006-49BF-826F-515EF227CCF1}" dt="2023-11-29T21:06:00.844" v="476" actId="1036"/>
          <ac:spMkLst>
            <pc:docMk/>
            <pc:sldMk cId="941391702" sldId="606"/>
            <ac:spMk id="53" creationId="{99FC13DB-9B92-2370-AD07-F395E5572C95}"/>
          </ac:spMkLst>
        </pc:spChg>
        <pc:spChg chg="add mod">
          <ac:chgData name="Lin, Xinming" userId="804290e4-0149-42f3-9128-8104b00a49c9" providerId="ADAL" clId="{E05F6231-9006-49BF-826F-515EF227CCF1}" dt="2023-11-29T20:13:44.495" v="450" actId="164"/>
          <ac:spMkLst>
            <pc:docMk/>
            <pc:sldMk cId="941391702" sldId="606"/>
            <ac:spMk id="54" creationId="{D963F6FF-227A-EB94-4E31-744695040ADC}"/>
          </ac:spMkLst>
        </pc:spChg>
        <pc:spChg chg="add mod">
          <ac:chgData name="Lin, Xinming" userId="804290e4-0149-42f3-9128-8104b00a49c9" providerId="ADAL" clId="{E05F6231-9006-49BF-826F-515EF227CCF1}" dt="2023-11-29T21:05:57.028" v="472" actId="164"/>
          <ac:spMkLst>
            <pc:docMk/>
            <pc:sldMk cId="941391702" sldId="606"/>
            <ac:spMk id="57" creationId="{B3FCF2F1-03A0-7B1E-FAEE-F8F9DD3C8A78}"/>
          </ac:spMkLst>
        </pc:spChg>
        <pc:spChg chg="add mod">
          <ac:chgData name="Lin, Xinming" userId="804290e4-0149-42f3-9128-8104b00a49c9" providerId="ADAL" clId="{E05F6231-9006-49BF-826F-515EF227CCF1}" dt="2023-11-29T21:06:10.966" v="481" actId="164"/>
          <ac:spMkLst>
            <pc:docMk/>
            <pc:sldMk cId="941391702" sldId="606"/>
            <ac:spMk id="58" creationId="{00EC1D87-C463-D4C0-E204-448A013710BA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4" creationId="{9C983138-DBB2-6EAB-A95B-FA3E820BA50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6" creationId="{C59A4B76-0035-C42F-766B-8061CD776254}"/>
          </ac:spMkLst>
        </pc:spChg>
        <pc:spChg chg="mod">
          <ac:chgData name="Lin, Xinming" userId="804290e4-0149-42f3-9128-8104b00a49c9" providerId="ADAL" clId="{E05F6231-9006-49BF-826F-515EF227CCF1}" dt="2023-11-29T22:25:28.814" v="587"/>
          <ac:spMkLst>
            <pc:docMk/>
            <pc:sldMk cId="941391702" sldId="606"/>
            <ac:spMk id="67" creationId="{AFB4BB29-16B6-BF47-4CC5-11541241814A}"/>
          </ac:spMkLst>
        </pc:spChg>
        <pc:grpChg chg="del">
          <ac:chgData name="Lin, Xinming" userId="804290e4-0149-42f3-9128-8104b00a49c9" providerId="ADAL" clId="{E05F6231-9006-49BF-826F-515EF227CCF1}" dt="2023-11-29T19:25:31.298" v="120" actId="478"/>
          <ac:grpSpMkLst>
            <pc:docMk/>
            <pc:sldMk cId="941391702" sldId="606"/>
            <ac:grpSpMk id="21" creationId="{CA473899-106E-3BFF-269D-600956D3DDBA}"/>
          </ac:grpSpMkLst>
        </pc:grpChg>
        <pc:grpChg chg="add del mod">
          <ac:chgData name="Lin, Xinming" userId="804290e4-0149-42f3-9128-8104b00a49c9" providerId="ADAL" clId="{E05F6231-9006-49BF-826F-515EF227CCF1}" dt="2023-11-29T20:05:56.859" v="341" actId="478"/>
          <ac:grpSpMkLst>
            <pc:docMk/>
            <pc:sldMk cId="941391702" sldId="606"/>
            <ac:grpSpMk id="29" creationId="{0649DCE7-8443-472C-08D1-2114A43AF63A}"/>
          </ac:grpSpMkLst>
        </pc:grpChg>
        <pc:grpChg chg="add del mod">
          <ac:chgData name="Lin, Xinming" userId="804290e4-0149-42f3-9128-8104b00a49c9" providerId="ADAL" clId="{E05F6231-9006-49BF-826F-515EF227CCF1}" dt="2023-11-29T20:06:54.142" v="355" actId="478"/>
          <ac:grpSpMkLst>
            <pc:docMk/>
            <pc:sldMk cId="941391702" sldId="606"/>
            <ac:grpSpMk id="36" creationId="{FC060F8F-DB59-F6AC-0E52-73F098F41DE9}"/>
          </ac:grpSpMkLst>
        </pc:grpChg>
        <pc:grpChg chg="del mod topLvl">
          <ac:chgData name="Lin, Xinming" userId="804290e4-0149-42f3-9128-8104b00a49c9" providerId="ADAL" clId="{E05F6231-9006-49BF-826F-515EF227CCF1}" dt="2023-11-29T22:24:52.443" v="581" actId="478"/>
          <ac:grpSpMkLst>
            <pc:docMk/>
            <pc:sldMk cId="941391702" sldId="606"/>
            <ac:grpSpMk id="38" creationId="{6310BA3E-92BE-8B74-8339-BC0E57A6306C}"/>
          </ac:grpSpMkLst>
        </pc:grpChg>
        <pc:grpChg chg="add del mod">
          <ac:chgData name="Lin, Xinming" userId="804290e4-0149-42f3-9128-8104b00a49c9" providerId="ADAL" clId="{E05F6231-9006-49BF-826F-515EF227CCF1}" dt="2023-11-29T22:26:09.698" v="600" actId="478"/>
          <ac:grpSpMkLst>
            <pc:docMk/>
            <pc:sldMk cId="941391702" sldId="606"/>
            <ac:grpSpMk id="46" creationId="{3913896B-4834-7A3F-5779-6250B6BD8291}"/>
          </ac:grpSpMkLst>
        </pc:grpChg>
        <pc:grpChg chg="add mod">
          <ac:chgData name="Lin, Xinming" userId="804290e4-0149-42f3-9128-8104b00a49c9" providerId="ADAL" clId="{E05F6231-9006-49BF-826F-515EF227CCF1}" dt="2023-11-29T21:05:57.028" v="472" actId="164"/>
          <ac:grpSpMkLst>
            <pc:docMk/>
            <pc:sldMk cId="941391702" sldId="606"/>
            <ac:grpSpMk id="55" creationId="{CEAA81BF-37DB-75B8-4585-D5B7A8B3698A}"/>
          </ac:grpSpMkLst>
        </pc:grpChg>
        <pc:grpChg chg="add mod">
          <ac:chgData name="Lin, Xinming" userId="804290e4-0149-42f3-9128-8104b00a49c9" providerId="ADAL" clId="{E05F6231-9006-49BF-826F-515EF227CCF1}" dt="2023-11-29T21:06:10.966" v="481" actId="164"/>
          <ac:grpSpMkLst>
            <pc:docMk/>
            <pc:sldMk cId="941391702" sldId="606"/>
            <ac:grpSpMk id="56" creationId="{24AE6273-0602-2AF3-2BE6-62A72A77BDB6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59" creationId="{58FD1279-E53B-D6CF-8FE4-AF938703FC45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0" creationId="{FA5D0829-B77F-5563-3DA6-5820997BC87D}"/>
          </ac:grpSpMkLst>
        </pc:grpChg>
        <pc:grpChg chg="add del mod">
          <ac:chgData name="Lin, Xinming" userId="804290e4-0149-42f3-9128-8104b00a49c9" providerId="ADAL" clId="{E05F6231-9006-49BF-826F-515EF227CCF1}" dt="2023-11-29T22:25:46.615" v="594"/>
          <ac:grpSpMkLst>
            <pc:docMk/>
            <pc:sldMk cId="941391702" sldId="606"/>
            <ac:grpSpMk id="62" creationId="{991CB764-10B3-43B1-B695-56F0FA4BBD82}"/>
          </ac:grpSpMkLst>
        </pc:grpChg>
        <pc:grpChg chg="mod">
          <ac:chgData name="Lin, Xinming" userId="804290e4-0149-42f3-9128-8104b00a49c9" providerId="ADAL" clId="{E05F6231-9006-49BF-826F-515EF227CCF1}" dt="2023-11-29T22:25:28.814" v="587"/>
          <ac:grpSpMkLst>
            <pc:docMk/>
            <pc:sldMk cId="941391702" sldId="606"/>
            <ac:grpSpMk id="65" creationId="{A2D5B092-BA7F-D6F5-977B-B5357EAF8307}"/>
          </ac:grpSpMkLst>
        </pc:grpChg>
        <pc:grpChg chg="add mod">
          <ac:chgData name="Lin, Xinming" userId="804290e4-0149-42f3-9128-8104b00a49c9" providerId="ADAL" clId="{E05F6231-9006-49BF-826F-515EF227CCF1}" dt="2023-11-29T22:26:40.694" v="603" actId="164"/>
          <ac:grpSpMkLst>
            <pc:docMk/>
            <pc:sldMk cId="941391702" sldId="606"/>
            <ac:grpSpMk id="69" creationId="{56E371EA-64F9-0128-F474-2F1FBE442340}"/>
          </ac:grpSpMkLst>
        </pc:grpChg>
        <pc:grpChg chg="add mod">
          <ac:chgData name="Lin, Xinming" userId="804290e4-0149-42f3-9128-8104b00a49c9" providerId="ADAL" clId="{E05F6231-9006-49BF-826F-515EF227CCF1}" dt="2023-11-29T22:26:46.417" v="604" actId="164"/>
          <ac:grpSpMkLst>
            <pc:docMk/>
            <pc:sldMk cId="941391702" sldId="606"/>
            <ac:grpSpMk id="70" creationId="{E35E69C3-DD3D-3B09-3790-47DD2BE6E214}"/>
          </ac:grpSpMkLst>
        </pc:grpChg>
        <pc:picChg chg="del">
          <ac:chgData name="Lin, Xinming" userId="804290e4-0149-42f3-9128-8104b00a49c9" providerId="ADAL" clId="{E05F6231-9006-49BF-826F-515EF227CCF1}" dt="2023-11-29T19:25:30.039" v="119" actId="478"/>
          <ac:picMkLst>
            <pc:docMk/>
            <pc:sldMk cId="941391702" sldId="606"/>
            <ac:picMk id="9" creationId="{BBBB6175-66B5-E389-B29B-BB1FC3326A52}"/>
          </ac:picMkLst>
        </pc:picChg>
        <pc:picChg chg="del">
          <ac:chgData name="Lin, Xinming" userId="804290e4-0149-42f3-9128-8104b00a49c9" providerId="ADAL" clId="{E05F6231-9006-49BF-826F-515EF227CCF1}" dt="2023-11-29T19:25:26.792" v="117" actId="478"/>
          <ac:picMkLst>
            <pc:docMk/>
            <pc:sldMk cId="941391702" sldId="606"/>
            <ac:picMk id="10" creationId="{7B1381CB-1B6A-35BE-DD08-E2945FE97A4B}"/>
          </ac:picMkLst>
        </pc:picChg>
        <pc:picChg chg="add del mod">
          <ac:chgData name="Lin, Xinming" userId="804290e4-0149-42f3-9128-8104b00a49c9" providerId="ADAL" clId="{E05F6231-9006-49BF-826F-515EF227CCF1}" dt="2023-11-29T19:53:03.713" v="219" actId="478"/>
          <ac:picMkLst>
            <pc:docMk/>
            <pc:sldMk cId="941391702" sldId="606"/>
            <ac:picMk id="11" creationId="{25A105CA-BF4D-A45E-35A9-EE7A58B3C3DA}"/>
          </ac:picMkLst>
        </pc:picChg>
        <pc:picChg chg="add del mod">
          <ac:chgData name="Lin, Xinming" userId="804290e4-0149-42f3-9128-8104b00a49c9" providerId="ADAL" clId="{E05F6231-9006-49BF-826F-515EF227CCF1}" dt="2023-11-29T23:34:23.308" v="624" actId="478"/>
          <ac:picMkLst>
            <pc:docMk/>
            <pc:sldMk cId="941391702" sldId="606"/>
            <ac:picMk id="17" creationId="{63A25192-BCC2-075C-E317-A1EF98BEAD28}"/>
          </ac:picMkLst>
        </pc:picChg>
        <pc:picChg chg="add del mod">
          <ac:chgData name="Lin, Xinming" userId="804290e4-0149-42f3-9128-8104b00a49c9" providerId="ADAL" clId="{E05F6231-9006-49BF-826F-515EF227CCF1}" dt="2023-11-29T22:34:35.858" v="609" actId="478"/>
          <ac:picMkLst>
            <pc:docMk/>
            <pc:sldMk cId="941391702" sldId="606"/>
            <ac:picMk id="22" creationId="{C91E6F75-968D-2BA2-B18B-54A52DF50707}"/>
          </ac:picMkLst>
        </pc:picChg>
        <pc:picChg chg="mod">
          <ac:chgData name="Lin, Xinming" userId="804290e4-0149-42f3-9128-8104b00a49c9" providerId="ADAL" clId="{E05F6231-9006-49BF-826F-515EF227CCF1}" dt="2023-11-29T20:05:26.676" v="334"/>
          <ac:picMkLst>
            <pc:docMk/>
            <pc:sldMk cId="941391702" sldId="606"/>
            <ac:picMk id="30" creationId="{A2B10E23-0734-6C7C-EA1D-7F16FFD0A379}"/>
          </ac:picMkLst>
        </pc:picChg>
        <pc:picChg chg="del mod">
          <ac:chgData name="Lin, Xinming" userId="804290e4-0149-42f3-9128-8104b00a49c9" providerId="ADAL" clId="{E05F6231-9006-49BF-826F-515EF227CCF1}" dt="2023-11-29T22:24:43.400" v="577" actId="478"/>
          <ac:picMkLst>
            <pc:docMk/>
            <pc:sldMk cId="941391702" sldId="606"/>
            <ac:picMk id="39" creationId="{8CEFC30B-0FE2-C56B-D6B1-FFF4F59F95DA}"/>
          </ac:picMkLst>
        </pc:picChg>
        <pc:picChg chg="del mod">
          <ac:chgData name="Lin, Xinming" userId="804290e4-0149-42f3-9128-8104b00a49c9" providerId="ADAL" clId="{E05F6231-9006-49BF-826F-515EF227CCF1}" dt="2023-11-29T22:26:07.336" v="599" actId="478"/>
          <ac:picMkLst>
            <pc:docMk/>
            <pc:sldMk cId="941391702" sldId="606"/>
            <ac:picMk id="47" creationId="{85C6BF40-7F06-A6E7-F94A-B17C014477E0}"/>
          </ac:picMkLst>
        </pc:picChg>
        <pc:picChg chg="add mod modCrop">
          <ac:chgData name="Lin, Xinming" userId="804290e4-0149-42f3-9128-8104b00a49c9" providerId="ADAL" clId="{E05F6231-9006-49BF-826F-515EF227CCF1}" dt="2023-11-29T22:26:46.417" v="604" actId="164"/>
          <ac:picMkLst>
            <pc:docMk/>
            <pc:sldMk cId="941391702" sldId="606"/>
            <ac:picMk id="61" creationId="{4915DA40-0EE0-8B47-30D2-997CCBA080FC}"/>
          </ac:picMkLst>
        </pc:picChg>
        <pc:picChg chg="mod">
          <ac:chgData name="Lin, Xinming" userId="804290e4-0149-42f3-9128-8104b00a49c9" providerId="ADAL" clId="{E05F6231-9006-49BF-826F-515EF227CCF1}" dt="2023-11-29T22:25:32.900" v="589" actId="1076"/>
          <ac:picMkLst>
            <pc:docMk/>
            <pc:sldMk cId="941391702" sldId="606"/>
            <ac:picMk id="63" creationId="{00DBEFC3-852E-05C1-477A-E6C5FEE72F6D}"/>
          </ac:picMkLst>
        </pc:picChg>
        <pc:picChg chg="add mod modCrop">
          <ac:chgData name="Lin, Xinming" userId="804290e4-0149-42f3-9128-8104b00a49c9" providerId="ADAL" clId="{E05F6231-9006-49BF-826F-515EF227CCF1}" dt="2023-11-29T22:26:40.694" v="603" actId="164"/>
          <ac:picMkLst>
            <pc:docMk/>
            <pc:sldMk cId="941391702" sldId="606"/>
            <ac:picMk id="68" creationId="{CD8E3E5A-90C0-7751-A40C-6B558A210002}"/>
          </ac:picMkLst>
        </pc:picChg>
        <pc:picChg chg="add mod ord">
          <ac:chgData name="Lin, Xinming" userId="804290e4-0149-42f3-9128-8104b00a49c9" providerId="ADAL" clId="{E05F6231-9006-49BF-826F-515EF227CCF1}" dt="2023-11-29T22:34:53.845" v="615" actId="14100"/>
          <ac:picMkLst>
            <pc:docMk/>
            <pc:sldMk cId="941391702" sldId="606"/>
            <ac:picMk id="72" creationId="{F97BD43C-86A9-5C1E-D45F-0E8FA7A11A21}"/>
          </ac:picMkLst>
        </pc:picChg>
        <pc:picChg chg="add mod ord">
          <ac:chgData name="Lin, Xinming" userId="804290e4-0149-42f3-9128-8104b00a49c9" providerId="ADAL" clId="{E05F6231-9006-49BF-826F-515EF227CCF1}" dt="2023-11-29T23:34:48.939" v="629" actId="1076"/>
          <ac:picMkLst>
            <pc:docMk/>
            <pc:sldMk cId="941391702" sldId="606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1-30T16:56:22.261" v="1094" actId="478"/>
        <pc:sldMkLst>
          <pc:docMk/>
          <pc:sldMk cId="3998583470" sldId="607"/>
        </pc:sldMkLst>
        <pc:spChg chg="mod">
          <ac:chgData name="Lin, Xinming" userId="804290e4-0149-42f3-9128-8104b00a49c9" providerId="ADAL" clId="{E05F6231-9006-49BF-826F-515EF227CCF1}" dt="2023-11-30T16:39:38.240" v="652" actId="20577"/>
          <ac:spMkLst>
            <pc:docMk/>
            <pc:sldMk cId="3998583470" sldId="607"/>
            <ac:spMk id="2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50.135" v="665" actId="478"/>
          <ac:spMkLst>
            <pc:docMk/>
            <pc:sldMk cId="3998583470" sldId="607"/>
            <ac:spMk id="3" creationId="{03F5B736-FF40-C211-B1AC-365275CBAB56}"/>
          </ac:spMkLst>
        </pc:spChg>
        <pc:spChg chg="del">
          <ac:chgData name="Lin, Xinming" userId="804290e4-0149-42f3-9128-8104b00a49c9" providerId="ADAL" clId="{E05F6231-9006-49BF-826F-515EF227CCF1}" dt="2023-11-30T16:43:49.591" v="727" actId="478"/>
          <ac:spMkLst>
            <pc:docMk/>
            <pc:sldMk cId="3998583470" sldId="607"/>
            <ac:spMk id="5" creationId="{00000000-0000-0000-0000-000000000000}"/>
          </ac:spMkLst>
        </pc:spChg>
        <pc:spChg chg="del">
          <ac:chgData name="Lin, Xinming" userId="804290e4-0149-42f3-9128-8104b00a49c9" providerId="ADAL" clId="{E05F6231-9006-49BF-826F-515EF227CCF1}" dt="2023-11-30T16:39:47.960" v="663" actId="478"/>
          <ac:spMkLst>
            <pc:docMk/>
            <pc:sldMk cId="3998583470" sldId="607"/>
            <ac:spMk id="10" creationId="{61A92410-5974-936A-4773-9176A0D8033F}"/>
          </ac:spMkLst>
        </pc:spChg>
        <pc:spChg chg="add del mod">
          <ac:chgData name="Lin, Xinming" userId="804290e4-0149-42f3-9128-8104b00a49c9" providerId="ADAL" clId="{E05F6231-9006-49BF-826F-515EF227CCF1}" dt="2023-11-30T16:56:22.261" v="1094" actId="478"/>
          <ac:spMkLst>
            <pc:docMk/>
            <pc:sldMk cId="3998583470" sldId="607"/>
            <ac:spMk id="11" creationId="{1F482B3A-EF0C-A5C0-DBB9-0A26D67819BF}"/>
          </ac:spMkLst>
        </pc:spChg>
        <pc:picChg chg="del">
          <ac:chgData name="Lin, Xinming" userId="804290e4-0149-42f3-9128-8104b00a49c9" providerId="ADAL" clId="{E05F6231-9006-49BF-826F-515EF227CCF1}" dt="2023-11-30T16:39:41.694" v="654" actId="478"/>
          <ac:picMkLst>
            <pc:docMk/>
            <pc:sldMk cId="3998583470" sldId="607"/>
            <ac:picMk id="9" creationId="{85071410-AC67-181C-0548-A06780AC7447}"/>
          </ac:picMkLst>
        </pc:picChg>
        <pc:picChg chg="del">
          <ac:chgData name="Lin, Xinming" userId="804290e4-0149-42f3-9128-8104b00a49c9" providerId="ADAL" clId="{E05F6231-9006-49BF-826F-515EF227CCF1}" dt="2023-11-30T16:39:41.019" v="653" actId="478"/>
          <ac:picMkLst>
            <pc:docMk/>
            <pc:sldMk cId="3998583470" sldId="607"/>
            <ac:picMk id="13" creationId="{BACBCE09-C75D-185A-BEFD-781E941B5765}"/>
          </ac:picMkLst>
        </pc:picChg>
        <pc:picChg chg="add mod">
          <ac:chgData name="Lin, Xinming" userId="804290e4-0149-42f3-9128-8104b00a49c9" providerId="ADAL" clId="{E05F6231-9006-49BF-826F-515EF227CCF1}" dt="2023-11-30T16:41:35.123" v="691" actId="14100"/>
          <ac:picMkLst>
            <pc:docMk/>
            <pc:sldMk cId="3998583470" sldId="607"/>
            <ac:picMk id="14" creationId="{18DB2C4A-1F3B-3E6F-B107-524164F2C207}"/>
          </ac:picMkLst>
        </pc:picChg>
        <pc:picChg chg="add del mod">
          <ac:chgData name="Lin, Xinming" userId="804290e4-0149-42f3-9128-8104b00a49c9" providerId="ADAL" clId="{E05F6231-9006-49BF-826F-515EF227CCF1}" dt="2023-11-30T16:41:03.123" v="679" actId="478"/>
          <ac:picMkLst>
            <pc:docMk/>
            <pc:sldMk cId="3998583470" sldId="607"/>
            <ac:picMk id="16" creationId="{1798DC41-A47D-B130-AFB9-EADA3332DF22}"/>
          </ac:picMkLst>
        </pc:picChg>
        <pc:picChg chg="del">
          <ac:chgData name="Lin, Xinming" userId="804290e4-0149-42f3-9128-8104b00a49c9" providerId="ADAL" clId="{E05F6231-9006-49BF-826F-515EF227CCF1}" dt="2023-11-30T16:39:42.889" v="656" actId="478"/>
          <ac:picMkLst>
            <pc:docMk/>
            <pc:sldMk cId="3998583470" sldId="607"/>
            <ac:picMk id="17" creationId="{85C0ED76-057B-9FC0-6BC3-425FB6205C43}"/>
          </ac:picMkLst>
        </pc:picChg>
        <pc:picChg chg="del">
          <ac:chgData name="Lin, Xinming" userId="804290e4-0149-42f3-9128-8104b00a49c9" providerId="ADAL" clId="{E05F6231-9006-49BF-826F-515EF227CCF1}" dt="2023-11-30T16:39:44.686" v="659" actId="478"/>
          <ac:picMkLst>
            <pc:docMk/>
            <pc:sldMk cId="3998583470" sldId="607"/>
            <ac:picMk id="19" creationId="{E2131E57-2F5A-6DF8-A014-AB69AA3176F4}"/>
          </ac:picMkLst>
        </pc:picChg>
        <pc:picChg chg="del">
          <ac:chgData name="Lin, Xinming" userId="804290e4-0149-42f3-9128-8104b00a49c9" providerId="ADAL" clId="{E05F6231-9006-49BF-826F-515EF227CCF1}" dt="2023-11-30T16:39:46.288" v="662" actId="478"/>
          <ac:picMkLst>
            <pc:docMk/>
            <pc:sldMk cId="3998583470" sldId="607"/>
            <ac:picMk id="20" creationId="{2FD175DD-653F-D14B-B72C-BF7FABD3168C}"/>
          </ac:picMkLst>
        </pc:picChg>
        <pc:picChg chg="add mod">
          <ac:chgData name="Lin, Xinming" userId="804290e4-0149-42f3-9128-8104b00a49c9" providerId="ADAL" clId="{E05F6231-9006-49BF-826F-515EF227CCF1}" dt="2023-11-30T16:44:26.735" v="732" actId="1076"/>
          <ac:picMkLst>
            <pc:docMk/>
            <pc:sldMk cId="3998583470" sldId="607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39:43.300" v="657" actId="478"/>
          <ac:picMkLst>
            <pc:docMk/>
            <pc:sldMk cId="3998583470" sldId="607"/>
            <ac:picMk id="22" creationId="{2F5A9A5E-ED4B-0CDD-CF4D-140FC3C37F5A}"/>
          </ac:picMkLst>
        </pc:picChg>
        <pc:picChg chg="del">
          <ac:chgData name="Lin, Xinming" userId="804290e4-0149-42f3-9128-8104b00a49c9" providerId="ADAL" clId="{E05F6231-9006-49BF-826F-515EF227CCF1}" dt="2023-11-30T16:39:45.775" v="661" actId="478"/>
          <ac:picMkLst>
            <pc:docMk/>
            <pc:sldMk cId="3998583470" sldId="607"/>
            <ac:picMk id="23" creationId="{A2B9B9D9-7FAA-16B5-38CC-0B49BC94BBDB}"/>
          </ac:picMkLst>
        </pc:picChg>
        <pc:picChg chg="del">
          <ac:chgData name="Lin, Xinming" userId="804290e4-0149-42f3-9128-8104b00a49c9" providerId="ADAL" clId="{E05F6231-9006-49BF-826F-515EF227CCF1}" dt="2023-11-30T16:39:42.230" v="655" actId="478"/>
          <ac:picMkLst>
            <pc:docMk/>
            <pc:sldMk cId="3998583470" sldId="607"/>
            <ac:picMk id="24" creationId="{1B8CDEDC-EE87-0264-C4DD-11E18C62D1C1}"/>
          </ac:picMkLst>
        </pc:picChg>
        <pc:picChg chg="add mod">
          <ac:chgData name="Lin, Xinming" userId="804290e4-0149-42f3-9128-8104b00a49c9" providerId="ADAL" clId="{E05F6231-9006-49BF-826F-515EF227CCF1}" dt="2023-11-30T16:41:53.934" v="696" actId="1076"/>
          <ac:picMkLst>
            <pc:docMk/>
            <pc:sldMk cId="3998583470" sldId="607"/>
            <ac:picMk id="27" creationId="{F3688EF5-3628-3382-4E05-FD6A35AB11B7}"/>
          </ac:picMkLst>
        </pc:picChg>
        <pc:picChg chg="add mod">
          <ac:chgData name="Lin, Xinming" userId="804290e4-0149-42f3-9128-8104b00a49c9" providerId="ADAL" clId="{E05F6231-9006-49BF-826F-515EF227CCF1}" dt="2023-11-30T16:42:05.980" v="703" actId="1076"/>
          <ac:picMkLst>
            <pc:docMk/>
            <pc:sldMk cId="3998583470" sldId="607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39:44.166" v="658" actId="478"/>
          <ac:picMkLst>
            <pc:docMk/>
            <pc:sldMk cId="3998583470" sldId="607"/>
            <ac:picMk id="31" creationId="{7F6E27C6-90B5-0E76-A0E8-B2234D96D890}"/>
          </ac:picMkLst>
        </pc:picChg>
        <pc:picChg chg="add mod">
          <ac:chgData name="Lin, Xinming" userId="804290e4-0149-42f3-9128-8104b00a49c9" providerId="ADAL" clId="{E05F6231-9006-49BF-826F-515EF227CCF1}" dt="2023-11-30T16:42:39.558" v="710" actId="1076"/>
          <ac:picMkLst>
            <pc:docMk/>
            <pc:sldMk cId="3998583470" sldId="607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39:45.242" v="660" actId="478"/>
          <ac:picMkLst>
            <pc:docMk/>
            <pc:sldMk cId="3998583470" sldId="607"/>
            <ac:picMk id="33" creationId="{D72F8BFF-F3EC-F9D2-771C-333B232C665D}"/>
          </ac:picMkLst>
        </pc:picChg>
        <pc:picChg chg="add mod">
          <ac:chgData name="Lin, Xinming" userId="804290e4-0149-42f3-9128-8104b00a49c9" providerId="ADAL" clId="{E05F6231-9006-49BF-826F-515EF227CCF1}" dt="2023-11-30T16:43:05.116" v="715" actId="1076"/>
          <ac:picMkLst>
            <pc:docMk/>
            <pc:sldMk cId="3998583470" sldId="607"/>
            <ac:picMk id="35" creationId="{D141F614-B38C-6C27-031D-4B3AD015F330}"/>
          </ac:picMkLst>
        </pc:picChg>
        <pc:picChg chg="add mod">
          <ac:chgData name="Lin, Xinming" userId="804290e4-0149-42f3-9128-8104b00a49c9" providerId="ADAL" clId="{E05F6231-9006-49BF-826F-515EF227CCF1}" dt="2023-11-30T16:43:24.648" v="720" actId="1076"/>
          <ac:picMkLst>
            <pc:docMk/>
            <pc:sldMk cId="3998583470" sldId="607"/>
            <ac:picMk id="37" creationId="{107E4AF7-61E4-A0C7-25AC-9D7CD241898B}"/>
          </ac:picMkLst>
        </pc:picChg>
        <pc:picChg chg="add mod">
          <ac:chgData name="Lin, Xinming" userId="804290e4-0149-42f3-9128-8104b00a49c9" providerId="ADAL" clId="{E05F6231-9006-49BF-826F-515EF227CCF1}" dt="2023-11-30T16:43:47.265" v="726" actId="1076"/>
          <ac:picMkLst>
            <pc:docMk/>
            <pc:sldMk cId="3998583470" sldId="607"/>
            <ac:picMk id="39" creationId="{DB30D5D6-AC70-4FCE-EA7D-C04AC5855E8B}"/>
          </ac:picMkLst>
        </pc:picChg>
        <pc:cxnChg chg="del">
          <ac:chgData name="Lin, Xinming" userId="804290e4-0149-42f3-9128-8104b00a49c9" providerId="ADAL" clId="{E05F6231-9006-49BF-826F-515EF227CCF1}" dt="2023-11-30T16:39:48.773" v="664" actId="478"/>
          <ac:cxnSpMkLst>
            <pc:docMk/>
            <pc:sldMk cId="3998583470" sldId="607"/>
            <ac:cxnSpMk id="26" creationId="{4A5F967E-F73F-B5E3-C9FF-5ABB005E0B60}"/>
          </ac:cxnSpMkLst>
        </pc:cxnChg>
        <pc:cxnChg chg="add mod">
          <ac:chgData name="Lin, Xinming" userId="804290e4-0149-42f3-9128-8104b00a49c9" providerId="ADAL" clId="{E05F6231-9006-49BF-826F-515EF227CCF1}" dt="2023-11-30T16:44:12.569" v="731" actId="693"/>
          <ac:cxnSpMkLst>
            <pc:docMk/>
            <pc:sldMk cId="3998583470" sldId="607"/>
            <ac:cxnSpMk id="41" creationId="{FAC8CE5C-12CA-376F-26A5-4D75E23C4386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1-30T17:09:39.049" v="1104" actId="20577"/>
        <pc:sldMkLst>
          <pc:docMk/>
          <pc:sldMk cId="3818603874" sldId="608"/>
        </pc:sldMkLst>
        <pc:spChg chg="del">
          <ac:chgData name="Lin, Xinming" userId="804290e4-0149-42f3-9128-8104b00a49c9" providerId="ADAL" clId="{E05F6231-9006-49BF-826F-515EF227CCF1}" dt="2023-11-30T16:47:35.603" v="787" actId="478"/>
          <ac:spMkLst>
            <pc:docMk/>
            <pc:sldMk cId="3818603874" sldId="608"/>
            <ac:spMk id="5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1-30T17:09:39.049" v="1104" actId="20577"/>
          <ac:spMkLst>
            <pc:docMk/>
            <pc:sldMk cId="3818603874" sldId="608"/>
            <ac:spMk id="11" creationId="{1F482B3A-EF0C-A5C0-DBB9-0A26D67819BF}"/>
          </ac:spMkLst>
        </pc:s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3" creationId="{71A086F0-E397-3548-D954-8D444F3F3098}"/>
          </ac:grpSpMkLst>
        </pc:grpChg>
        <pc:grpChg chg="add mod">
          <ac:chgData name="Lin, Xinming" userId="804290e4-0149-42f3-9128-8104b00a49c9" providerId="ADAL" clId="{E05F6231-9006-49BF-826F-515EF227CCF1}" dt="2023-11-30T16:51:49.591" v="832" actId="164"/>
          <ac:grpSpMkLst>
            <pc:docMk/>
            <pc:sldMk cId="3818603874" sldId="608"/>
            <ac:grpSpMk id="25" creationId="{9561BDA9-9B8B-5B68-861B-02B245A1DFA6}"/>
          </ac:grpSpMkLst>
        </pc:grpChg>
        <pc:grpChg chg="add mod">
          <ac:chgData name="Lin, Xinming" userId="804290e4-0149-42f3-9128-8104b00a49c9" providerId="ADAL" clId="{E05F6231-9006-49BF-826F-515EF227CCF1}" dt="2023-11-30T16:51:53.404" v="833" actId="1076"/>
          <ac:grpSpMkLst>
            <pc:docMk/>
            <pc:sldMk cId="3818603874" sldId="608"/>
            <ac:grpSpMk id="28" creationId="{E0D7C1D6-749F-472F-3498-E24A5D597E07}"/>
          </ac:grpSpMkLst>
        </pc:grpChg>
        <pc:picChg chg="add mod">
          <ac:chgData name="Lin, Xinming" userId="804290e4-0149-42f3-9128-8104b00a49c9" providerId="ADAL" clId="{E05F6231-9006-49BF-826F-515EF227CCF1}" dt="2023-11-30T16:45:31.129" v="748" actId="14100"/>
          <ac:picMkLst>
            <pc:docMk/>
            <pc:sldMk cId="3818603874" sldId="608"/>
            <ac:picMk id="3" creationId="{4FFD6429-0025-50F2-41D4-4C81E0A10827}"/>
          </ac:picMkLst>
        </pc:picChg>
        <pc:picChg chg="add mod">
          <ac:chgData name="Lin, Xinming" userId="804290e4-0149-42f3-9128-8104b00a49c9" providerId="ADAL" clId="{E05F6231-9006-49BF-826F-515EF227CCF1}" dt="2023-11-30T16:46:21.691" v="764" actId="1076"/>
          <ac:picMkLst>
            <pc:docMk/>
            <pc:sldMk cId="3818603874" sldId="608"/>
            <ac:picMk id="10" creationId="{21C2F116-0E96-96A0-97E7-24180AEC2A69}"/>
          </ac:picMkLst>
        </pc:picChg>
        <pc:picChg chg="add mod">
          <ac:chgData name="Lin, Xinming" userId="804290e4-0149-42f3-9128-8104b00a49c9" providerId="ADAL" clId="{E05F6231-9006-49BF-826F-515EF227CCF1}" dt="2023-11-30T16:46:26.453" v="765" actId="1076"/>
          <ac:picMkLst>
            <pc:docMk/>
            <pc:sldMk cId="3818603874" sldId="608"/>
            <ac:picMk id="13" creationId="{3872E70C-059E-9A99-A449-B40351431189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15" creationId="{981F6FE0-25AC-1365-E624-1A9600F40855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17" creationId="{E3EF627B-427D-9752-82A5-B59DCC64452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19" creationId="{F409E450-68DF-4FE5-1BFB-D418820C5249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1" creationId="{65938F67-54B7-1E0E-9BA9-21785DB1FA38}"/>
          </ac:picMkLst>
        </pc:picChg>
        <pc:picChg chg="add mod modCrop">
          <ac:chgData name="Lin, Xinming" userId="804290e4-0149-42f3-9128-8104b00a49c9" providerId="ADAL" clId="{E05F6231-9006-49BF-826F-515EF227CCF1}" dt="2023-11-30T16:48:54.391" v="796" actId="164"/>
          <ac:picMkLst>
            <pc:docMk/>
            <pc:sldMk cId="3818603874" sldId="608"/>
            <ac:picMk id="22" creationId="{04477AD9-2C92-11D8-535B-F787F43F6740}"/>
          </ac:picMkLst>
        </pc:picChg>
        <pc:picChg chg="add mod modCrop">
          <ac:chgData name="Lin, Xinming" userId="804290e4-0149-42f3-9128-8104b00a49c9" providerId="ADAL" clId="{E05F6231-9006-49BF-826F-515EF227CCF1}" dt="2023-11-30T16:49:55.979" v="808" actId="164"/>
          <ac:picMkLst>
            <pc:docMk/>
            <pc:sldMk cId="3818603874" sldId="608"/>
            <ac:picMk id="24" creationId="{31320D5D-D526-A808-287B-8511E595C4BD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6" creationId="{75898116-042B-FBC5-AD7B-016467764774}"/>
          </ac:picMkLst>
        </pc:picChg>
        <pc:picChg chg="add mod modCrop">
          <ac:chgData name="Lin, Xinming" userId="804290e4-0149-42f3-9128-8104b00a49c9" providerId="ADAL" clId="{E05F6231-9006-49BF-826F-515EF227CCF1}" dt="2023-11-30T16:51:49.591" v="832" actId="164"/>
          <ac:picMkLst>
            <pc:docMk/>
            <pc:sldMk cId="3818603874" sldId="608"/>
            <ac:picMk id="27" creationId="{503F70AF-C772-8DE8-7DB4-1ACE201CB3BF}"/>
          </ac:picMkLst>
        </pc:picChg>
        <pc:cxnChg chg="add mod ord">
          <ac:chgData name="Lin, Xinming" userId="804290e4-0149-42f3-9128-8104b00a49c9" providerId="ADAL" clId="{E05F6231-9006-49BF-826F-515EF227CCF1}" dt="2023-11-30T16:51:42.457" v="831" actId="166"/>
          <ac:cxnSpMkLst>
            <pc:docMk/>
            <pc:sldMk cId="3818603874" sldId="608"/>
            <ac:cxnSpMk id="7" creationId="{6092D7D7-81DE-3BA5-7AF3-3592C4F3F72E}"/>
          </ac:cxnSpMkLst>
        </pc:cxnChg>
      </pc:sldChg>
      <pc:sldChg chg="addSp delSp modSp add mod">
        <pc:chgData name="Lin, Xinming" userId="804290e4-0149-42f3-9128-8104b00a49c9" providerId="ADAL" clId="{E05F6231-9006-49BF-826F-515EF227CCF1}" dt="2023-12-05T17:38:12.846" v="1424" actId="1076"/>
        <pc:sldMkLst>
          <pc:docMk/>
          <pc:sldMk cId="4181902112" sldId="609"/>
        </pc:sldMkLst>
        <pc:spChg chg="del">
          <ac:chgData name="Lin, Xinming" userId="804290e4-0149-42f3-9128-8104b00a49c9" providerId="ADAL" clId="{E05F6231-9006-49BF-826F-515EF227CCF1}" dt="2023-12-01T17:36:47.565" v="1110" actId="478"/>
          <ac:spMkLst>
            <pc:docMk/>
            <pc:sldMk cId="4181902112" sldId="609"/>
            <ac:spMk id="3" creationId="{B2D269FD-EAED-2FAF-1E55-BBD6ABB65933}"/>
          </ac:spMkLst>
        </pc:spChg>
        <pc:spChg chg="del">
          <ac:chgData name="Lin, Xinming" userId="804290e4-0149-42f3-9128-8104b00a49c9" providerId="ADAL" clId="{E05F6231-9006-49BF-826F-515EF227CCF1}" dt="2023-12-01T17:58:30.502" v="1287" actId="478"/>
          <ac:spMkLst>
            <pc:docMk/>
            <pc:sldMk cId="4181902112" sldId="609"/>
            <ac:spMk id="5" creationId="{00000000-0000-0000-0000-000000000000}"/>
          </ac:spMkLst>
        </pc:spChg>
        <pc:spChg chg="add del mod">
          <ac:chgData name="Lin, Xinming" userId="804290e4-0149-42f3-9128-8104b00a49c9" providerId="ADAL" clId="{E05F6231-9006-49BF-826F-515EF227CCF1}" dt="2023-12-01T17:36:50.445" v="1111" actId="478"/>
          <ac:spMkLst>
            <pc:docMk/>
            <pc:sldMk cId="4181902112" sldId="609"/>
            <ac:spMk id="10" creationId="{9AC6B0ED-4E55-0DA2-E1DF-33AB0E85E5AA}"/>
          </ac:spMkLst>
        </pc:spChg>
        <pc:spChg chg="del">
          <ac:chgData name="Lin, Xinming" userId="804290e4-0149-42f3-9128-8104b00a49c9" providerId="ADAL" clId="{E05F6231-9006-49BF-826F-515EF227CCF1}" dt="2023-12-01T17:36:42.389" v="1107" actId="478"/>
          <ac:spMkLst>
            <pc:docMk/>
            <pc:sldMk cId="4181902112" sldId="609"/>
            <ac:spMk id="12" creationId="{E755C018-273D-7CC3-6053-BFDCC7938468}"/>
          </ac:spMkLst>
        </pc:spChg>
        <pc:spChg chg="add mod">
          <ac:chgData name="Lin, Xinming" userId="804290e4-0149-42f3-9128-8104b00a49c9" providerId="ADAL" clId="{E05F6231-9006-49BF-826F-515EF227CCF1}" dt="2023-12-01T18:10:38.288" v="1363" actId="207"/>
          <ac:spMkLst>
            <pc:docMk/>
            <pc:sldMk cId="4181902112" sldId="609"/>
            <ac:spMk id="14" creationId="{5338B621-7D08-BEFD-2880-F906AE83333A}"/>
          </ac:spMkLst>
        </pc:spChg>
        <pc:spChg chg="add mod">
          <ac:chgData name="Lin, Xinming" userId="804290e4-0149-42f3-9128-8104b00a49c9" providerId="ADAL" clId="{E05F6231-9006-49BF-826F-515EF227CCF1}" dt="2023-12-01T18:19:47.979" v="1397" actId="20577"/>
          <ac:spMkLst>
            <pc:docMk/>
            <pc:sldMk cId="4181902112" sldId="609"/>
            <ac:spMk id="24" creationId="{99ED5204-571D-7739-949F-0225FE9F367E}"/>
          </ac:spMkLst>
        </pc:spChg>
        <pc:spChg chg="add del mod">
          <ac:chgData name="Lin, Xinming" userId="804290e4-0149-42f3-9128-8104b00a49c9" providerId="ADAL" clId="{E05F6231-9006-49BF-826F-515EF227CCF1}" dt="2023-12-05T17:37:39.340" v="1419" actId="478"/>
          <ac:spMkLst>
            <pc:docMk/>
            <pc:sldMk cId="4181902112" sldId="609"/>
            <ac:spMk id="27" creationId="{D60BA3FC-B675-2B8F-4E7F-4A2D1D97AAA1}"/>
          </ac:spMkLst>
        </pc:spChg>
        <pc:spChg chg="add del mod">
          <ac:chgData name="Lin, Xinming" userId="804290e4-0149-42f3-9128-8104b00a49c9" providerId="ADAL" clId="{E05F6231-9006-49BF-826F-515EF227CCF1}" dt="2023-12-05T17:37:41.957" v="1420" actId="478"/>
          <ac:spMkLst>
            <pc:docMk/>
            <pc:sldMk cId="4181902112" sldId="609"/>
            <ac:spMk id="31" creationId="{22028A45-CBD2-1027-6C93-C0DEF9D00C80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6" creationId="{FDACF2CE-465F-C047-CC04-2C2930690AE4}"/>
          </ac:spMkLst>
        </pc:spChg>
        <pc:spChg chg="add mod">
          <ac:chgData name="Lin, Xinming" userId="804290e4-0149-42f3-9128-8104b00a49c9" providerId="ADAL" clId="{E05F6231-9006-49BF-826F-515EF227CCF1}" dt="2023-12-05T17:38:00.588" v="1423" actId="1076"/>
          <ac:spMkLst>
            <pc:docMk/>
            <pc:sldMk cId="4181902112" sldId="609"/>
            <ac:spMk id="37" creationId="{9912773B-6A65-EB59-F3FF-08A68DE0026A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48" creationId="{1AB27CD9-CB86-843F-A018-1932F753F11D}"/>
          </ac:spMkLst>
        </pc:spChg>
        <pc:spChg chg="add mod">
          <ac:chgData name="Lin, Xinming" userId="804290e4-0149-42f3-9128-8104b00a49c9" providerId="ADAL" clId="{E05F6231-9006-49BF-826F-515EF227CCF1}" dt="2023-12-05T17:38:12.846" v="1424" actId="1076"/>
          <ac:spMkLst>
            <pc:docMk/>
            <pc:sldMk cId="4181902112" sldId="609"/>
            <ac:spMk id="51" creationId="{A4F4E5CC-8078-42DE-F067-F9F539F1D1DF}"/>
          </ac:spMkLst>
        </pc:spChg>
        <pc:grpChg chg="del">
          <ac:chgData name="Lin, Xinming" userId="804290e4-0149-42f3-9128-8104b00a49c9" providerId="ADAL" clId="{E05F6231-9006-49BF-826F-515EF227CCF1}" dt="2023-12-01T17:36:43.922" v="1108" actId="478"/>
          <ac:grpSpMkLst>
            <pc:docMk/>
            <pc:sldMk cId="4181902112" sldId="609"/>
            <ac:grpSpMk id="30" creationId="{DE065624-8282-0149-CD69-D2888D74E741}"/>
          </ac:grpSpMkLst>
        </pc:grpChg>
        <pc:picChg chg="del">
          <ac:chgData name="Lin, Xinming" userId="804290e4-0149-42f3-9128-8104b00a49c9" providerId="ADAL" clId="{E05F6231-9006-49BF-826F-515EF227CCF1}" dt="2023-12-01T17:36:45.344" v="1109" actId="478"/>
          <ac:picMkLst>
            <pc:docMk/>
            <pc:sldMk cId="4181902112" sldId="609"/>
            <ac:picMk id="9" creationId="{BBBB6175-66B5-E389-B29B-BB1FC3326A52}"/>
          </ac:picMkLst>
        </pc:picChg>
        <pc:picChg chg="add del mod">
          <ac:chgData name="Lin, Xinming" userId="804290e4-0149-42f3-9128-8104b00a49c9" providerId="ADAL" clId="{E05F6231-9006-49BF-826F-515EF227CCF1}" dt="2023-12-01T17:48:06.734" v="1169" actId="478"/>
          <ac:picMkLst>
            <pc:docMk/>
            <pc:sldMk cId="4181902112" sldId="609"/>
            <ac:picMk id="13" creationId="{736DD88E-C5A1-C0A9-3E15-0446C8D6674C}"/>
          </ac:picMkLst>
        </pc:picChg>
        <pc:picChg chg="add mod">
          <ac:chgData name="Lin, Xinming" userId="804290e4-0149-42f3-9128-8104b00a49c9" providerId="ADAL" clId="{E05F6231-9006-49BF-826F-515EF227CCF1}" dt="2023-12-01T17:48:11.615" v="1172" actId="14100"/>
          <ac:picMkLst>
            <pc:docMk/>
            <pc:sldMk cId="4181902112" sldId="609"/>
            <ac:picMk id="18" creationId="{E666B2E1-0560-A425-3E99-804B3BF44E95}"/>
          </ac:picMkLst>
        </pc:picChg>
        <pc:picChg chg="add del mod">
          <ac:chgData name="Lin, Xinming" userId="804290e4-0149-42f3-9128-8104b00a49c9" providerId="ADAL" clId="{E05F6231-9006-49BF-826F-515EF227CCF1}" dt="2023-12-01T18:19:32.949" v="1392" actId="478"/>
          <ac:picMkLst>
            <pc:docMk/>
            <pc:sldMk cId="4181902112" sldId="609"/>
            <ac:picMk id="20" creationId="{6EE4A148-A3CF-79F0-B82F-5A8472932E84}"/>
          </ac:picMkLst>
        </pc:picChg>
        <pc:picChg chg="del">
          <ac:chgData name="Lin, Xinming" userId="804290e4-0149-42f3-9128-8104b00a49c9" providerId="ADAL" clId="{E05F6231-9006-49BF-826F-515EF227CCF1}" dt="2023-12-01T17:36:40.640" v="1106" actId="478"/>
          <ac:picMkLst>
            <pc:docMk/>
            <pc:sldMk cId="4181902112" sldId="609"/>
            <ac:picMk id="23" creationId="{0D27DB31-168A-8F57-FD4E-5A997B1A0171}"/>
          </ac:picMkLst>
        </pc:picChg>
        <pc:picChg chg="add del mod">
          <ac:chgData name="Lin, Xinming" userId="804290e4-0149-42f3-9128-8104b00a49c9" providerId="ADAL" clId="{E05F6231-9006-49BF-826F-515EF227CCF1}" dt="2023-12-05T17:37:37.243" v="1418" actId="478"/>
          <ac:picMkLst>
            <pc:docMk/>
            <pc:sldMk cId="4181902112" sldId="609"/>
            <ac:picMk id="29" creationId="{C0455F74-7F79-D01C-5A00-D7695CCAB2EB}"/>
          </ac:picMkLst>
        </pc:picChg>
        <pc:picChg chg="add del mod">
          <ac:chgData name="Lin, Xinming" userId="804290e4-0149-42f3-9128-8104b00a49c9" providerId="ADAL" clId="{E05F6231-9006-49BF-826F-515EF227CCF1}" dt="2023-12-05T17:37:45.320" v="1421" actId="478"/>
          <ac:picMkLst>
            <pc:docMk/>
            <pc:sldMk cId="4181902112" sldId="609"/>
            <ac:picMk id="33" creationId="{C1883246-A6BE-7D3D-4E87-7A98F300AE6C}"/>
          </ac:picMkLst>
        </pc:picChg>
        <pc:picChg chg="add del mod">
          <ac:chgData name="Lin, Xinming" userId="804290e4-0149-42f3-9128-8104b00a49c9" providerId="ADAL" clId="{E05F6231-9006-49BF-826F-515EF227CCF1}" dt="2023-12-01T18:23:27.023" v="1398" actId="478"/>
          <ac:picMkLst>
            <pc:docMk/>
            <pc:sldMk cId="4181902112" sldId="609"/>
            <ac:picMk id="39" creationId="{DB866791-1485-C7E3-3F4E-B168C5B4AEE0}"/>
          </ac:picMkLst>
        </pc:picChg>
        <pc:picChg chg="add del mod">
          <ac:chgData name="Lin, Xinming" userId="804290e4-0149-42f3-9128-8104b00a49c9" providerId="ADAL" clId="{E05F6231-9006-49BF-826F-515EF227CCF1}" dt="2023-12-01T18:03:49.159" v="1295" actId="478"/>
          <ac:picMkLst>
            <pc:docMk/>
            <pc:sldMk cId="4181902112" sldId="609"/>
            <ac:picMk id="41" creationId="{9DD64103-6A67-3E9A-2632-E15A1755E092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44" creationId="{65F56347-E03A-0B97-E2A7-AC5C52EDA774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46" creationId="{6D3611D1-796B-2AC6-5EC5-3B96C767373A}"/>
          </ac:picMkLst>
        </pc:picChg>
        <pc:picChg chg="add del">
          <ac:chgData name="Lin, Xinming" userId="804290e4-0149-42f3-9128-8104b00a49c9" providerId="ADAL" clId="{E05F6231-9006-49BF-826F-515EF227CCF1}" dt="2023-12-01T18:07:43.870" v="1306"/>
          <ac:picMkLst>
            <pc:docMk/>
            <pc:sldMk cId="4181902112" sldId="609"/>
            <ac:picMk id="47" creationId="{D2B95415-428A-ABDF-6CF3-F1400753C37F}"/>
          </ac:picMkLst>
        </pc:picChg>
        <pc:picChg chg="add mod">
          <ac:chgData name="Lin, Xinming" userId="804290e4-0149-42f3-9128-8104b00a49c9" providerId="ADAL" clId="{E05F6231-9006-49BF-826F-515EF227CCF1}" dt="2023-12-05T17:38:12.846" v="1424" actId="1076"/>
          <ac:picMkLst>
            <pc:docMk/>
            <pc:sldMk cId="4181902112" sldId="609"/>
            <ac:picMk id="50" creationId="{B795748F-3F3C-0004-F6CF-D3D14147D197}"/>
          </ac:picMkLst>
        </pc:picChg>
        <pc:picChg chg="add mod">
          <ac:chgData name="Lin, Xinming" userId="804290e4-0149-42f3-9128-8104b00a49c9" providerId="ADAL" clId="{E05F6231-9006-49BF-826F-515EF227CCF1}" dt="2023-12-01T18:19:40.731" v="1395" actId="1076"/>
          <ac:picMkLst>
            <pc:docMk/>
            <pc:sldMk cId="4181902112" sldId="609"/>
            <ac:picMk id="53" creationId="{0449E6B5-F178-638E-0846-F91B339449CF}"/>
          </ac:picMkLst>
        </pc:picChg>
        <pc:picChg chg="add mod">
          <ac:chgData name="Lin, Xinming" userId="804290e4-0149-42f3-9128-8104b00a49c9" providerId="ADAL" clId="{E05F6231-9006-49BF-826F-515EF227CCF1}" dt="2023-12-05T17:38:00.588" v="1423" actId="1076"/>
          <ac:picMkLst>
            <pc:docMk/>
            <pc:sldMk cId="4181902112" sldId="609"/>
            <ac:picMk id="55" creationId="{9317FB0B-A026-1E27-65FC-FFE1691CC0E2}"/>
          </ac:picMkLst>
        </pc:picChg>
        <pc:cxnChg chg="add mod">
          <ac:chgData name="Lin, Xinming" userId="804290e4-0149-42f3-9128-8104b00a49c9" providerId="ADAL" clId="{E05F6231-9006-49BF-826F-515EF227CCF1}" dt="2023-12-01T17:55:08.582" v="1251" actId="1076"/>
          <ac:cxnSpMkLst>
            <pc:docMk/>
            <pc:sldMk cId="4181902112" sldId="609"/>
            <ac:cxnSpMk id="34" creationId="{D9248975-7415-9486-283B-07221DE2963C}"/>
          </ac:cxnSpMkLst>
        </pc:cxnChg>
        <pc:cxnChg chg="add del mod">
          <ac:chgData name="Lin, Xinming" userId="804290e4-0149-42f3-9128-8104b00a49c9" providerId="ADAL" clId="{E05F6231-9006-49BF-826F-515EF227CCF1}" dt="2023-12-05T17:37:47.433" v="1422" actId="478"/>
          <ac:cxnSpMkLst>
            <pc:docMk/>
            <pc:sldMk cId="4181902112" sldId="609"/>
            <ac:cxnSpMk id="35" creationId="{17D4C012-3300-E985-DA3A-603CCD278C25}"/>
          </ac:cxnSpMkLst>
        </pc:cxnChg>
        <pc:cxnChg chg="add mod">
          <ac:chgData name="Lin, Xinming" userId="804290e4-0149-42f3-9128-8104b00a49c9" providerId="ADAL" clId="{E05F6231-9006-49BF-826F-515EF227CCF1}" dt="2023-12-05T17:38:12.846" v="1424" actId="1076"/>
          <ac:cxnSpMkLst>
            <pc:docMk/>
            <pc:sldMk cId="4181902112" sldId="609"/>
            <ac:cxnSpMk id="42" creationId="{6720B650-58F5-371F-4891-8B98D9903D3B}"/>
          </ac:cxnSpMkLst>
        </pc:cxnChg>
      </pc:sldChg>
      <pc:sldChg chg="addSp delSp modSp add del mod">
        <pc:chgData name="Lin, Xinming" userId="804290e4-0149-42f3-9128-8104b00a49c9" providerId="ADAL" clId="{E05F6231-9006-49BF-826F-515EF227CCF1}" dt="2023-11-30T16:45:44.228" v="750" actId="2696"/>
        <pc:sldMkLst>
          <pc:docMk/>
          <pc:sldMk cId="4278235860" sldId="609"/>
        </pc:sldMkLst>
        <pc:spChg chg="del">
          <ac:chgData name="Lin, Xinming" userId="804290e4-0149-42f3-9128-8104b00a49c9" providerId="ADAL" clId="{E05F6231-9006-49BF-826F-515EF227CCF1}" dt="2023-11-30T16:44:40.175" v="734" actId="478"/>
          <ac:spMkLst>
            <pc:docMk/>
            <pc:sldMk cId="4278235860" sldId="609"/>
            <ac:spMk id="11" creationId="{1F482B3A-EF0C-A5C0-DBB9-0A26D67819BF}"/>
          </ac:spMkLst>
        </pc:spChg>
        <pc:picChg chg="add del mod">
          <ac:chgData name="Lin, Xinming" userId="804290e4-0149-42f3-9128-8104b00a49c9" providerId="ADAL" clId="{E05F6231-9006-49BF-826F-515EF227CCF1}" dt="2023-11-30T16:45:17.365" v="745" actId="21"/>
          <ac:picMkLst>
            <pc:docMk/>
            <pc:sldMk cId="4278235860" sldId="609"/>
            <ac:picMk id="5" creationId="{7A5E5BA2-6DF9-7C40-712C-D1C654CDDE54}"/>
          </ac:picMkLst>
        </pc:picChg>
        <pc:picChg chg="del">
          <ac:chgData name="Lin, Xinming" userId="804290e4-0149-42f3-9128-8104b00a49c9" providerId="ADAL" clId="{E05F6231-9006-49BF-826F-515EF227CCF1}" dt="2023-11-30T16:44:48.048" v="737" actId="478"/>
          <ac:picMkLst>
            <pc:docMk/>
            <pc:sldMk cId="4278235860" sldId="609"/>
            <ac:picMk id="14" creationId="{18DB2C4A-1F3B-3E6F-B107-524164F2C207}"/>
          </ac:picMkLst>
        </pc:picChg>
        <pc:picChg chg="del">
          <ac:chgData name="Lin, Xinming" userId="804290e4-0149-42f3-9128-8104b00a49c9" providerId="ADAL" clId="{E05F6231-9006-49BF-826F-515EF227CCF1}" dt="2023-11-30T16:44:47.359" v="736" actId="478"/>
          <ac:picMkLst>
            <pc:docMk/>
            <pc:sldMk cId="4278235860" sldId="609"/>
            <ac:picMk id="21" creationId="{29B0360E-F93E-3954-9860-9FB3B5BA3A5F}"/>
          </ac:picMkLst>
        </pc:picChg>
        <pc:picChg chg="del">
          <ac:chgData name="Lin, Xinming" userId="804290e4-0149-42f3-9128-8104b00a49c9" providerId="ADAL" clId="{E05F6231-9006-49BF-826F-515EF227CCF1}" dt="2023-11-30T16:44:48.584" v="738" actId="478"/>
          <ac:picMkLst>
            <pc:docMk/>
            <pc:sldMk cId="4278235860" sldId="609"/>
            <ac:picMk id="27" creationId="{F3688EF5-3628-3382-4E05-FD6A35AB11B7}"/>
          </ac:picMkLst>
        </pc:picChg>
        <pc:picChg chg="del">
          <ac:chgData name="Lin, Xinming" userId="804290e4-0149-42f3-9128-8104b00a49c9" providerId="ADAL" clId="{E05F6231-9006-49BF-826F-515EF227CCF1}" dt="2023-11-30T16:44:46.544" v="735" actId="478"/>
          <ac:picMkLst>
            <pc:docMk/>
            <pc:sldMk cId="4278235860" sldId="609"/>
            <ac:picMk id="29" creationId="{8D9E3A19-4128-D7FC-3E19-A01A90F1DA57}"/>
          </ac:picMkLst>
        </pc:picChg>
        <pc:picChg chg="del">
          <ac:chgData name="Lin, Xinming" userId="804290e4-0149-42f3-9128-8104b00a49c9" providerId="ADAL" clId="{E05F6231-9006-49BF-826F-515EF227CCF1}" dt="2023-11-30T16:44:49.087" v="739" actId="478"/>
          <ac:picMkLst>
            <pc:docMk/>
            <pc:sldMk cId="4278235860" sldId="609"/>
            <ac:picMk id="32" creationId="{099AECD7-7EC2-786B-BE82-F2C86901C0C1}"/>
          </ac:picMkLst>
        </pc:picChg>
        <pc:picChg chg="del">
          <ac:chgData name="Lin, Xinming" userId="804290e4-0149-42f3-9128-8104b00a49c9" providerId="ADAL" clId="{E05F6231-9006-49BF-826F-515EF227CCF1}" dt="2023-11-30T16:44:49.728" v="740" actId="478"/>
          <ac:picMkLst>
            <pc:docMk/>
            <pc:sldMk cId="4278235860" sldId="609"/>
            <ac:picMk id="35" creationId="{D141F614-B38C-6C27-031D-4B3AD015F330}"/>
          </ac:picMkLst>
        </pc:picChg>
        <pc:picChg chg="del">
          <ac:chgData name="Lin, Xinming" userId="804290e4-0149-42f3-9128-8104b00a49c9" providerId="ADAL" clId="{E05F6231-9006-49BF-826F-515EF227CCF1}" dt="2023-11-30T16:44:50.304" v="741" actId="478"/>
          <ac:picMkLst>
            <pc:docMk/>
            <pc:sldMk cId="4278235860" sldId="609"/>
            <ac:picMk id="37" creationId="{107E4AF7-61E4-A0C7-25AC-9D7CD241898B}"/>
          </ac:picMkLst>
        </pc:picChg>
        <pc:picChg chg="del">
          <ac:chgData name="Lin, Xinming" userId="804290e4-0149-42f3-9128-8104b00a49c9" providerId="ADAL" clId="{E05F6231-9006-49BF-826F-515EF227CCF1}" dt="2023-11-30T16:44:50.786" v="742" actId="478"/>
          <ac:picMkLst>
            <pc:docMk/>
            <pc:sldMk cId="4278235860" sldId="609"/>
            <ac:picMk id="39" creationId="{DB30D5D6-AC70-4FCE-EA7D-C04AC5855E8B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22:04.950" v="1815" actId="1076"/>
        <pc:sldMkLst>
          <pc:docMk/>
          <pc:sldMk cId="2110742270" sldId="610"/>
        </pc:sldMkLst>
        <pc:spChg chg="mod">
          <ac:chgData name="Lin, Xinming" userId="804290e4-0149-42f3-9128-8104b00a49c9" providerId="ADAL" clId="{E05F6231-9006-49BF-826F-515EF227CCF1}" dt="2023-12-11T16:21:56.426" v="1812" actId="20577"/>
          <ac:spMkLst>
            <pc:docMk/>
            <pc:sldMk cId="2110742270" sldId="610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2" creationId="{3B7E3948-B848-9B31-3085-9C323E474E12}"/>
          </ac:spMkLst>
        </pc:spChg>
        <pc:spChg chg="del mod">
          <ac:chgData name="Lin, Xinming" userId="804290e4-0149-42f3-9128-8104b00a49c9" providerId="ADAL" clId="{E05F6231-9006-49BF-826F-515EF227CCF1}" dt="2023-12-11T16:11:26.554" v="1748" actId="478"/>
          <ac:spMkLst>
            <pc:docMk/>
            <pc:sldMk cId="2110742270" sldId="610"/>
            <ac:spMk id="13" creationId="{7EBC9AF9-EEFE-1552-41E6-B7199C9570AD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5" creationId="{3D0EDCC0-8301-F72F-1D95-50419A4E3B7B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6" creationId="{16938330-A7D1-3233-D2FC-C8156EEEE50A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7" creationId="{7AD34BA3-A259-EC04-81FB-81575945B9A1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8" creationId="{7B4E56A6-2C66-86C1-16BD-27572F9CE4C4}"/>
          </ac:spMkLst>
        </pc:spChg>
        <pc:spChg chg="mod">
          <ac:chgData name="Lin, Xinming" userId="804290e4-0149-42f3-9128-8104b00a49c9" providerId="ADAL" clId="{E05F6231-9006-49BF-826F-515EF227CCF1}" dt="2023-12-11T16:11:02.062" v="1743" actId="255"/>
          <ac:spMkLst>
            <pc:docMk/>
            <pc:sldMk cId="2110742270" sldId="610"/>
            <ac:spMk id="19" creationId="{FAD5E15B-C5A3-0275-A225-4183DB5B7059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4" creationId="{680AED5B-8FDB-3FA5-CB56-DAE441414374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5" creationId="{A8795588-2757-06F0-B456-EF8F7DEA29D3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6" creationId="{B1E39166-1CBD-9EB4-69D2-783C160D9069}"/>
          </ac:spMkLst>
        </pc:spChg>
        <pc:spChg chg="del mod">
          <ac:chgData name="Lin, Xinming" userId="804290e4-0149-42f3-9128-8104b00a49c9" providerId="ADAL" clId="{E05F6231-9006-49BF-826F-515EF227CCF1}" dt="2023-12-11T16:18:49.385" v="1785" actId="478"/>
          <ac:spMkLst>
            <pc:docMk/>
            <pc:sldMk cId="2110742270" sldId="610"/>
            <ac:spMk id="27" creationId="{DBA8AC2F-79EC-A38E-5BF2-F1B04541B51B}"/>
          </ac:spMkLst>
        </pc:spChg>
        <pc:spChg chg="mod">
          <ac:chgData name="Lin, Xinming" userId="804290e4-0149-42f3-9128-8104b00a49c9" providerId="ADAL" clId="{E05F6231-9006-49BF-826F-515EF227CCF1}" dt="2023-12-11T16:22:01.635" v="1814" actId="1076"/>
          <ac:spMkLst>
            <pc:docMk/>
            <pc:sldMk cId="2110742270" sldId="610"/>
            <ac:spMk id="28" creationId="{EB0C43F9-F3BC-9F40-4191-45026F0A7C6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29" creationId="{8CA3C366-5B4F-A47C-2802-E60E0C54878E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0" creationId="{68AD0C50-4C34-69AB-9628-3A717A48424F}"/>
          </ac:spMkLst>
        </pc:spChg>
        <pc:spChg chg="mod">
          <ac:chgData name="Lin, Xinming" userId="804290e4-0149-42f3-9128-8104b00a49c9" providerId="ADAL" clId="{E05F6231-9006-49BF-826F-515EF227CCF1}" dt="2023-12-11T16:13:47.640" v="1765"/>
          <ac:spMkLst>
            <pc:docMk/>
            <pc:sldMk cId="2110742270" sldId="610"/>
            <ac:spMk id="31" creationId="{131AE0A7-1A0E-3B8D-8665-C52FDC9671AD}"/>
          </ac:spMkLst>
        </pc:spChg>
        <pc:spChg chg="mod">
          <ac:chgData name="Lin, Xinming" userId="804290e4-0149-42f3-9128-8104b00a49c9" providerId="ADAL" clId="{E05F6231-9006-49BF-826F-515EF227CCF1}" dt="2023-12-11T16:14:49.490" v="1776" actId="207"/>
          <ac:spMkLst>
            <pc:docMk/>
            <pc:sldMk cId="2110742270" sldId="610"/>
            <ac:spMk id="45" creationId="{94C229D2-F244-1F79-7028-C5A91240AC4C}"/>
          </ac:spMkLst>
        </pc:spChg>
        <pc:spChg chg="mod">
          <ac:chgData name="Lin, Xinming" userId="804290e4-0149-42f3-9128-8104b00a49c9" providerId="ADAL" clId="{E05F6231-9006-49BF-826F-515EF227CCF1}" dt="2023-12-11T16:14:53.693" v="1777" actId="207"/>
          <ac:spMkLst>
            <pc:docMk/>
            <pc:sldMk cId="2110742270" sldId="610"/>
            <ac:spMk id="50" creationId="{B82DBC94-98A2-3E90-48A1-A90232AB7E0D}"/>
          </ac:spMkLst>
        </pc:spChg>
        <pc:spChg chg="add del">
          <ac:chgData name="Lin, Xinming" userId="804290e4-0149-42f3-9128-8104b00a49c9" providerId="ADAL" clId="{E05F6231-9006-49BF-826F-515EF227CCF1}" dt="2023-12-10T02:51:13.714" v="1543" actId="478"/>
          <ac:spMkLst>
            <pc:docMk/>
            <pc:sldMk cId="2110742270" sldId="610"/>
            <ac:spMk id="53" creationId="{99FC13DB-9B92-2370-AD07-F395E5572C95}"/>
          </ac:spMkLst>
        </pc:spChg>
        <pc:spChg chg="mod">
          <ac:chgData name="Lin, Xinming" userId="804290e4-0149-42f3-9128-8104b00a49c9" providerId="ADAL" clId="{E05F6231-9006-49BF-826F-515EF227CCF1}" dt="2023-12-11T16:15:02.918" v="1778" actId="113"/>
          <ac:spMkLst>
            <pc:docMk/>
            <pc:sldMk cId="2110742270" sldId="610"/>
            <ac:spMk id="57" creationId="{B3FCF2F1-03A0-7B1E-FAEE-F8F9DD3C8A78}"/>
          </ac:spMkLst>
        </pc:spChg>
        <pc:spChg chg="mod">
          <ac:chgData name="Lin, Xinming" userId="804290e4-0149-42f3-9128-8104b00a49c9" providerId="ADAL" clId="{E05F6231-9006-49BF-826F-515EF227CCF1}" dt="2023-12-11T16:15:07.344" v="1779" actId="113"/>
          <ac:spMkLst>
            <pc:docMk/>
            <pc:sldMk cId="2110742270" sldId="610"/>
            <ac:spMk id="58" creationId="{00EC1D87-C463-D4C0-E204-448A013710BA}"/>
          </ac:spMkLst>
        </pc:spChg>
        <pc:grpChg chg="add mod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9" creationId="{CDC4716F-07B2-E717-FD23-7F0709959F33}"/>
          </ac:grpSpMkLst>
        </pc:grpChg>
        <pc:grpChg chg="del mod">
          <ac:chgData name="Lin, Xinming" userId="804290e4-0149-42f3-9128-8104b00a49c9" providerId="ADAL" clId="{E05F6231-9006-49BF-826F-515EF227CCF1}" dt="2023-12-11T16:11:26.554" v="1748" actId="478"/>
          <ac:grpSpMkLst>
            <pc:docMk/>
            <pc:sldMk cId="2110742270" sldId="610"/>
            <ac:grpSpMk id="11" creationId="{416E6ED0-14B6-E1EF-5525-D0D18853DDB0}"/>
          </ac:grpSpMkLst>
        </pc:grpChg>
        <pc:grpChg chg="mod">
          <ac:chgData name="Lin, Xinming" userId="804290e4-0149-42f3-9128-8104b00a49c9" providerId="ADAL" clId="{E05F6231-9006-49BF-826F-515EF227CCF1}" dt="2023-12-11T16:11:02.062" v="1743" actId="255"/>
          <ac:grpSpMkLst>
            <pc:docMk/>
            <pc:sldMk cId="2110742270" sldId="610"/>
            <ac:grpSpMk id="14" creationId="{18C6A6DC-6EDC-5BF1-E825-64366819BFDD}"/>
          </ac:grpSpMkLst>
        </pc:grpChg>
        <pc:grpChg chg="add mod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21" creationId="{1AD832D7-1CA6-FE3D-ABA7-E07E9CB6620E}"/>
          </ac:grpSpMkLst>
        </pc:grpChg>
        <pc:grpChg chg="mod">
          <ac:chgData name="Lin, Xinming" userId="804290e4-0149-42f3-9128-8104b00a49c9" providerId="ADAL" clId="{E05F6231-9006-49BF-826F-515EF227CCF1}" dt="2023-12-11T16:13:47.640" v="1765"/>
          <ac:grpSpMkLst>
            <pc:docMk/>
            <pc:sldMk cId="2110742270" sldId="610"/>
            <ac:grpSpMk id="23" creationId="{333B182A-BD30-FD33-00C9-F798C09C39B4}"/>
          </ac:grpSpMkLst>
        </pc:grpChg>
        <pc:grpChg chg="add mod">
          <ac:chgData name="Lin, Xinming" userId="804290e4-0149-42f3-9128-8104b00a49c9" providerId="ADAL" clId="{E05F6231-9006-49BF-826F-515EF227CCF1}" dt="2023-12-11T16:21:34.486" v="1810" actId="1076"/>
          <ac:grpSpMkLst>
            <pc:docMk/>
            <pc:sldMk cId="2110742270" sldId="610"/>
            <ac:grpSpMk id="32" creationId="{32EB7F61-550C-E0DD-94BB-9D3DE6E58AB9}"/>
          </ac:grpSpMkLst>
        </pc:grpChg>
        <pc:grpChg chg="add mod">
          <ac:chgData name="Lin, Xinming" userId="804290e4-0149-42f3-9128-8104b00a49c9" providerId="ADAL" clId="{E05F6231-9006-49BF-826F-515EF227CCF1}" dt="2023-12-11T16:22:04.950" v="1815" actId="1076"/>
          <ac:grpSpMkLst>
            <pc:docMk/>
            <pc:sldMk cId="2110742270" sldId="610"/>
            <ac:grpSpMk id="33" creationId="{7EAC376F-A609-30E1-3C8F-0E2F7859C9D7}"/>
          </ac:grpSpMkLst>
        </pc:grpChg>
        <pc:grpChg chg="add del">
          <ac:chgData name="Lin, Xinming" userId="804290e4-0149-42f3-9128-8104b00a49c9" providerId="ADAL" clId="{E05F6231-9006-49BF-826F-515EF227CCF1}" dt="2023-12-10T02:51:13.714" v="1543" actId="478"/>
          <ac:grpSpMkLst>
            <pc:docMk/>
            <pc:sldMk cId="2110742270" sldId="610"/>
            <ac:grpSpMk id="55" creationId="{CEAA81BF-37DB-75B8-4585-D5B7A8B3698A}"/>
          </ac:grpSpMkLst>
        </pc:grpChg>
        <pc:grpChg chg="mod topLvl">
          <ac:chgData name="Lin, Xinming" userId="804290e4-0149-42f3-9128-8104b00a49c9" providerId="ADAL" clId="{E05F6231-9006-49BF-826F-515EF227CCF1}" dt="2023-12-11T16:19:40.736" v="1794" actId="164"/>
          <ac:grpSpMkLst>
            <pc:docMk/>
            <pc:sldMk cId="2110742270" sldId="610"/>
            <ac:grpSpMk id="59" creationId="{58FD1279-E53B-D6CF-8FE4-AF938703FC45}"/>
          </ac:grpSpMkLst>
        </pc:grpChg>
        <pc:grpChg chg="mod topLvl">
          <ac:chgData name="Lin, Xinming" userId="804290e4-0149-42f3-9128-8104b00a49c9" providerId="ADAL" clId="{E05F6231-9006-49BF-826F-515EF227CCF1}" dt="2023-12-11T16:19:56.955" v="1796" actId="164"/>
          <ac:grpSpMkLst>
            <pc:docMk/>
            <pc:sldMk cId="2110742270" sldId="610"/>
            <ac:grpSpMk id="60" creationId="{FA5D0829-B77F-5563-3DA6-5820997BC87D}"/>
          </ac:grpSpMkLst>
        </pc:grpChg>
        <pc:grpChg chg="del">
          <ac:chgData name="Lin, Xinming" userId="804290e4-0149-42f3-9128-8104b00a49c9" providerId="ADAL" clId="{E05F6231-9006-49BF-826F-515EF227CCF1}" dt="2023-12-11T16:12:44.206" v="1757" actId="478"/>
          <ac:grpSpMkLst>
            <pc:docMk/>
            <pc:sldMk cId="2110742270" sldId="610"/>
            <ac:grpSpMk id="69" creationId="{56E371EA-64F9-0128-F474-2F1FBE442340}"/>
          </ac:grpSpMkLst>
        </pc:grpChg>
        <pc:grpChg chg="del">
          <ac:chgData name="Lin, Xinming" userId="804290e4-0149-42f3-9128-8104b00a49c9" providerId="ADAL" clId="{E05F6231-9006-49BF-826F-515EF227CCF1}" dt="2023-12-11T16:10:24.138" v="1732" actId="478"/>
          <ac:grpSpMkLst>
            <pc:docMk/>
            <pc:sldMk cId="2110742270" sldId="610"/>
            <ac:grpSpMk id="70" creationId="{E35E69C3-DD3D-3B09-3790-47DD2BE6E214}"/>
          </ac:grpSpMkLst>
        </pc:grpChg>
        <pc:picChg chg="add mod ord">
          <ac:chgData name="Lin, Xinming" userId="804290e4-0149-42f3-9128-8104b00a49c9" providerId="ADAL" clId="{E05F6231-9006-49BF-826F-515EF227CCF1}" dt="2023-12-11T16:21:59.565" v="1813" actId="1076"/>
          <ac:picMkLst>
            <pc:docMk/>
            <pc:sldMk cId="2110742270" sldId="610"/>
            <ac:picMk id="7" creationId="{E2523BB6-4FE7-9A34-0C9E-2B0361625DDC}"/>
          </ac:picMkLst>
        </pc:picChg>
        <pc:picChg chg="mod">
          <ac:chgData name="Lin, Xinming" userId="804290e4-0149-42f3-9128-8104b00a49c9" providerId="ADAL" clId="{E05F6231-9006-49BF-826F-515EF227CCF1}" dt="2023-12-11T16:11:02.062" v="1743" actId="255"/>
          <ac:picMkLst>
            <pc:docMk/>
            <pc:sldMk cId="2110742270" sldId="610"/>
            <ac:picMk id="10" creationId="{091DFC46-E201-B2CD-CD49-11109EB51102}"/>
          </ac:picMkLst>
        </pc:picChg>
        <pc:picChg chg="add del mod">
          <ac:chgData name="Lin, Xinming" userId="804290e4-0149-42f3-9128-8104b00a49c9" providerId="ADAL" clId="{E05F6231-9006-49BF-826F-515EF227CCF1}" dt="2023-12-11T16:12:46.752" v="1759"/>
          <ac:picMkLst>
            <pc:docMk/>
            <pc:sldMk cId="2110742270" sldId="610"/>
            <ac:picMk id="20" creationId="{7992FFFA-7C31-F754-841D-A039540FC06A}"/>
          </ac:picMkLst>
        </pc:picChg>
        <pc:picChg chg="mod">
          <ac:chgData name="Lin, Xinming" userId="804290e4-0149-42f3-9128-8104b00a49c9" providerId="ADAL" clId="{E05F6231-9006-49BF-826F-515EF227CCF1}" dt="2023-12-11T16:13:47.640" v="1765"/>
          <ac:picMkLst>
            <pc:docMk/>
            <pc:sldMk cId="2110742270" sldId="610"/>
            <ac:picMk id="22" creationId="{CDF1278A-E381-5ABF-2EE9-E5439772D7A8}"/>
          </ac:picMkLst>
        </pc:picChg>
        <pc:picChg chg="del topLvl">
          <ac:chgData name="Lin, Xinming" userId="804290e4-0149-42f3-9128-8104b00a49c9" providerId="ADAL" clId="{E05F6231-9006-49BF-826F-515EF227CCF1}" dt="2023-12-11T16:10:24.138" v="1732" actId="478"/>
          <ac:picMkLst>
            <pc:docMk/>
            <pc:sldMk cId="2110742270" sldId="610"/>
            <ac:picMk id="61" creationId="{4915DA40-0EE0-8B47-30D2-997CCBA080FC}"/>
          </ac:picMkLst>
        </pc:picChg>
        <pc:picChg chg="del topLvl">
          <ac:chgData name="Lin, Xinming" userId="804290e4-0149-42f3-9128-8104b00a49c9" providerId="ADAL" clId="{E05F6231-9006-49BF-826F-515EF227CCF1}" dt="2023-12-11T16:12:44.206" v="1757" actId="478"/>
          <ac:picMkLst>
            <pc:docMk/>
            <pc:sldMk cId="2110742270" sldId="610"/>
            <ac:picMk id="68" creationId="{CD8E3E5A-90C0-7751-A40C-6B558A210002}"/>
          </ac:picMkLst>
        </pc:picChg>
        <pc:picChg chg="del mod">
          <ac:chgData name="Lin, Xinming" userId="804290e4-0149-42f3-9128-8104b00a49c9" providerId="ADAL" clId="{E05F6231-9006-49BF-826F-515EF227CCF1}" dt="2023-12-11T16:18:46.080" v="1784" actId="478"/>
          <ac:picMkLst>
            <pc:docMk/>
            <pc:sldMk cId="2110742270" sldId="610"/>
            <ac:picMk id="72" creationId="{F97BD43C-86A9-5C1E-D45F-0E8FA7A11A21}"/>
          </ac:picMkLst>
        </pc:picChg>
        <pc:picChg chg="del mod">
          <ac:chgData name="Lin, Xinming" userId="804290e4-0149-42f3-9128-8104b00a49c9" providerId="ADAL" clId="{E05F6231-9006-49BF-826F-515EF227CCF1}" dt="2023-12-11T16:09:45.586" v="1726" actId="478"/>
          <ac:picMkLst>
            <pc:docMk/>
            <pc:sldMk cId="2110742270" sldId="610"/>
            <ac:picMk id="74" creationId="{E5E87271-AA1C-816E-82BF-3475883E3EB9}"/>
          </ac:picMkLst>
        </pc:picChg>
      </pc:sldChg>
      <pc:sldChg chg="addSp delSp modSp add mod ord">
        <pc:chgData name="Lin, Xinming" userId="804290e4-0149-42f3-9128-8104b00a49c9" providerId="ADAL" clId="{E05F6231-9006-49BF-826F-515EF227CCF1}" dt="2023-12-11T16:17:29.377" v="1783" actId="207"/>
        <pc:sldMkLst>
          <pc:docMk/>
          <pc:sldMk cId="3867812748" sldId="611"/>
        </pc:sldMkLst>
        <pc:spChg chg="mod">
          <ac:chgData name="Lin, Xinming" userId="804290e4-0149-42f3-9128-8104b00a49c9" providerId="ADAL" clId="{E05F6231-9006-49BF-826F-515EF227CCF1}" dt="2023-12-11T16:17:29.377" v="1783" actId="207"/>
          <ac:spMkLst>
            <pc:docMk/>
            <pc:sldMk cId="3867812748" sldId="611"/>
            <ac:spMk id="3" creationId="{B2D269FD-EAED-2FAF-1E55-BBD6ABB65933}"/>
          </ac:spMkLst>
        </pc:spChg>
        <pc:spChg chg="ord">
          <ac:chgData name="Lin, Xinming" userId="804290e4-0149-42f3-9128-8104b00a49c9" providerId="ADAL" clId="{E05F6231-9006-49BF-826F-515EF227CCF1}" dt="2023-12-11T16:13:13.298" v="1761" actId="166"/>
          <ac:spMkLst>
            <pc:docMk/>
            <pc:sldMk cId="3867812748" sldId="611"/>
            <ac:spMk id="6" creationId="{00000000-0000-0000-0000-000000000000}"/>
          </ac:spMkLst>
        </pc:spChg>
        <pc:spChg chg="mod">
          <ac:chgData name="Lin, Xinming" userId="804290e4-0149-42f3-9128-8104b00a49c9" providerId="ADAL" clId="{E05F6231-9006-49BF-826F-515EF227CCF1}" dt="2023-12-10T03:01:46.089" v="1692" actId="20577"/>
          <ac:spMkLst>
            <pc:docMk/>
            <pc:sldMk cId="3867812748" sldId="611"/>
            <ac:spMk id="12" creationId="{E755C018-273D-7CC3-6053-BFDCC7938468}"/>
          </ac:spMkLst>
        </pc:spChg>
        <pc:spChg chg="add mod topLvl">
          <ac:chgData name="Lin, Xinming" userId="804290e4-0149-42f3-9128-8104b00a49c9" providerId="ADAL" clId="{E05F6231-9006-49BF-826F-515EF227CCF1}" dt="2023-12-11T16:13:42.741" v="1764" actId="164"/>
          <ac:spMkLst>
            <pc:docMk/>
            <pc:sldMk cId="3867812748" sldId="611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0" creationId="{CA78E39D-BA87-49FB-D885-0AA47FD8AE47}"/>
          </ac:spMkLst>
        </pc:spChg>
        <pc:spChg chg="mod topLvl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1T16:13:32.609" v="1763" actId="165"/>
          <ac:spMkLst>
            <pc:docMk/>
            <pc:sldMk cId="3867812748" sldId="611"/>
            <ac:spMk id="28" creationId="{DBF4535C-C841-2CB4-8E9B-90D921128629}"/>
          </ac:spMkLst>
        </pc:spChg>
        <pc:grpChg chg="add del mod">
          <ac:chgData name="Lin, Xinming" userId="804290e4-0149-42f3-9128-8104b00a49c9" providerId="ADAL" clId="{E05F6231-9006-49BF-826F-515EF227CCF1}" dt="2023-12-11T16:13:22.398" v="1762" actId="165"/>
          <ac:grpSpMkLst>
            <pc:docMk/>
            <pc:sldMk cId="3867812748" sldId="611"/>
            <ac:grpSpMk id="15" creationId="{46211D7F-F6C0-DC98-A25F-1D765A65AEA7}"/>
          </ac:grpSpMkLst>
        </pc:grpChg>
        <pc:grpChg chg="add mod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1" creationId="{68F4D588-FDF4-4632-52A3-B72EF598CA97}"/>
          </ac:grpSpMkLst>
        </pc:grpChg>
        <pc:grpChg chg="mod topLvl">
          <ac:chgData name="Lin, Xinming" userId="804290e4-0149-42f3-9128-8104b00a49c9" providerId="ADAL" clId="{E05F6231-9006-49BF-826F-515EF227CCF1}" dt="2023-12-11T16:13:42.741" v="1764" actId="164"/>
          <ac:grpSpMkLst>
            <pc:docMk/>
            <pc:sldMk cId="3867812748" sldId="611"/>
            <ac:grpSpMk id="29" creationId="{45E577FF-766F-64CB-F4AC-EAFAAD678AC8}"/>
          </ac:grpSpMkLst>
        </pc:grpChg>
        <pc:grpChg chg="del mod topLvl">
          <ac:chgData name="Lin, Xinming" userId="804290e4-0149-42f3-9128-8104b00a49c9" providerId="ADAL" clId="{E05F6231-9006-49BF-826F-515EF227CCF1}" dt="2023-12-11T16:13:32.609" v="1763" actId="165"/>
          <ac:grpSpMkLst>
            <pc:docMk/>
            <pc:sldMk cId="3867812748" sldId="611"/>
            <ac:grpSpMk id="30" creationId="{E38F5B18-2535-120C-2188-F6C803F563B2}"/>
          </ac:grpSpMkLst>
        </pc:grpChg>
        <pc:grpChg chg="del mod">
          <ac:chgData name="Lin, Xinming" userId="804290e4-0149-42f3-9128-8104b00a49c9" providerId="ADAL" clId="{E05F6231-9006-49BF-826F-515EF227CCF1}" dt="2023-12-10T02:55:42.372" v="1644" actId="478"/>
          <ac:grpSpMkLst>
            <pc:docMk/>
            <pc:sldMk cId="3867812748" sldId="611"/>
            <ac:grpSpMk id="43" creationId="{6BF52C3C-3A0D-72F5-0EFD-E884475C1E8C}"/>
          </ac:grpSpMkLst>
        </pc:grpChg>
        <pc:picChg chg="mod">
          <ac:chgData name="Lin, Xinming" userId="804290e4-0149-42f3-9128-8104b00a49c9" providerId="ADAL" clId="{E05F6231-9006-49BF-826F-515EF227CCF1}" dt="2023-12-10T02:53:36.006" v="1634" actId="1076"/>
          <ac:picMkLst>
            <pc:docMk/>
            <pc:sldMk cId="3867812748" sldId="611"/>
            <ac:picMk id="9" creationId="{BBBB6175-66B5-E389-B29B-BB1FC3326A52}"/>
          </ac:picMkLst>
        </pc:picChg>
        <pc:picChg chg="add mod">
          <ac:chgData name="Lin, Xinming" userId="804290e4-0149-42f3-9128-8104b00a49c9" providerId="ADAL" clId="{E05F6231-9006-49BF-826F-515EF227CCF1}" dt="2023-12-10T02:54:28.446" v="1641" actId="1076"/>
          <ac:picMkLst>
            <pc:docMk/>
            <pc:sldMk cId="3867812748" sldId="611"/>
            <ac:picMk id="10" creationId="{7E1D51B9-8D33-AB39-4D23-16D180CD384C}"/>
          </ac:picMkLst>
        </pc:picChg>
        <pc:picChg chg="add del mod ord">
          <ac:chgData name="Lin, Xinming" userId="804290e4-0149-42f3-9128-8104b00a49c9" providerId="ADAL" clId="{E05F6231-9006-49BF-826F-515EF227CCF1}" dt="2023-12-10T02:58:47.718" v="1675" actId="478"/>
          <ac:picMkLst>
            <pc:docMk/>
            <pc:sldMk cId="3867812748" sldId="611"/>
            <ac:picMk id="13" creationId="{59AE4CE0-F315-A60F-2F33-1DA2DC169FC7}"/>
          </ac:picMkLst>
        </pc:picChg>
        <pc:picChg chg="add mod ord">
          <ac:chgData name="Lin, Xinming" userId="804290e4-0149-42f3-9128-8104b00a49c9" providerId="ADAL" clId="{E05F6231-9006-49BF-826F-515EF227CCF1}" dt="2023-12-11T16:13:42.741" v="1764" actId="164"/>
          <ac:picMkLst>
            <pc:docMk/>
            <pc:sldMk cId="3867812748" sldId="611"/>
            <ac:picMk id="17" creationId="{22561983-7347-2781-0B43-17E34303E333}"/>
          </ac:picMkLst>
        </pc:picChg>
        <pc:picChg chg="del mod">
          <ac:chgData name="Lin, Xinming" userId="804290e4-0149-42f3-9128-8104b00a49c9" providerId="ADAL" clId="{E05F6231-9006-49BF-826F-515EF227CCF1}" dt="2023-12-10T02:54:19.778" v="1636" actId="478"/>
          <ac:picMkLst>
            <pc:docMk/>
            <pc:sldMk cId="3867812748" sldId="611"/>
            <ac:picMk id="32" creationId="{72F68053-0083-F41D-7F02-91D1B6761544}"/>
          </ac:picMkLst>
        </pc:picChg>
        <pc:picChg chg="del topLvl">
          <ac:chgData name="Lin, Xinming" userId="804290e4-0149-42f3-9128-8104b00a49c9" providerId="ADAL" clId="{E05F6231-9006-49BF-826F-515EF227CCF1}" dt="2023-12-10T02:55:42.372" v="1644" actId="478"/>
          <ac:picMkLst>
            <pc:docMk/>
            <pc:sldMk cId="3867812748" sldId="611"/>
            <ac:picMk id="42" creationId="{596DF836-3C9A-F01F-CD8D-60A8E56B6FCA}"/>
          </ac:picMkLst>
        </pc:picChg>
      </pc:sldChg>
      <pc:sldChg chg="addSp delSp modSp add del mod ord">
        <pc:chgData name="Lin, Xinming" userId="804290e4-0149-42f3-9128-8104b00a49c9" providerId="ADAL" clId="{E05F6231-9006-49BF-826F-515EF227CCF1}" dt="2023-12-11T16:21:43.077" v="1811" actId="2696"/>
        <pc:sldMkLst>
          <pc:docMk/>
          <pc:sldMk cId="4236455975" sldId="612"/>
        </pc:sldMkLst>
        <pc:spChg chg="mod">
          <ac:chgData name="Lin, Xinming" userId="804290e4-0149-42f3-9128-8104b00a49c9" providerId="ADAL" clId="{E05F6231-9006-49BF-826F-515EF227CCF1}" dt="2023-12-11T16:17:19.997" v="1781" actId="207"/>
          <ac:spMkLst>
            <pc:docMk/>
            <pc:sldMk cId="4236455975" sldId="612"/>
            <ac:spMk id="3" creationId="{B2D269FD-EAED-2FAF-1E55-BBD6ABB65933}"/>
          </ac:spMkLst>
        </pc:spChg>
        <pc:spChg chg="mod">
          <ac:chgData name="Lin, Xinming" userId="804290e4-0149-42f3-9128-8104b00a49c9" providerId="ADAL" clId="{E05F6231-9006-49BF-826F-515EF227CCF1}" dt="2023-12-10T03:01:42.137" v="1690" actId="20577"/>
          <ac:spMkLst>
            <pc:docMk/>
            <pc:sldMk cId="4236455975" sldId="612"/>
            <ac:spMk id="12" creationId="{E755C018-273D-7CC3-6053-BFDCC793846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4" creationId="{3B8647F5-ACE9-9531-C01A-F8544B0179D0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8" creationId="{08AEEDA6-0290-D81A-AE99-B72248D68D6C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19" creationId="{030AE6FF-E349-BAD2-B06A-19587657A249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0" creationId="{CA78E39D-BA87-49FB-D885-0AA47FD8AE47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6" creationId="{2DBC792D-7E00-6555-AF32-49AD80EDE7A8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7" creationId="{700FFA69-CC5D-13ED-A573-EEDAEBBD3772}"/>
          </ac:spMkLst>
        </pc:spChg>
        <pc:spChg chg="mod">
          <ac:chgData name="Lin, Xinming" userId="804290e4-0149-42f3-9128-8104b00a49c9" providerId="ADAL" clId="{E05F6231-9006-49BF-826F-515EF227CCF1}" dt="2023-12-10T02:57:15.466" v="1662" actId="20577"/>
          <ac:spMkLst>
            <pc:docMk/>
            <pc:sldMk cId="4236455975" sldId="612"/>
            <ac:spMk id="28" creationId="{DBF4535C-C841-2CB4-8E9B-90D921128629}"/>
          </ac:spMkLst>
        </pc:s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15" creationId="{46211D7F-F6C0-DC98-A25F-1D765A65AEA7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29" creationId="{45E577FF-766F-64CB-F4AC-EAFAAD678AC8}"/>
          </ac:grpSpMkLst>
        </pc:grpChg>
        <pc:grpChg chg="mod">
          <ac:chgData name="Lin, Xinming" userId="804290e4-0149-42f3-9128-8104b00a49c9" providerId="ADAL" clId="{E05F6231-9006-49BF-826F-515EF227CCF1}" dt="2023-12-10T02:57:15.466" v="1662" actId="20577"/>
          <ac:grpSpMkLst>
            <pc:docMk/>
            <pc:sldMk cId="4236455975" sldId="612"/>
            <ac:grpSpMk id="30" creationId="{E38F5B18-2535-120C-2188-F6C803F563B2}"/>
          </ac:grpSpMkLst>
        </pc:grpChg>
        <pc:picChg chg="del">
          <ac:chgData name="Lin, Xinming" userId="804290e4-0149-42f3-9128-8104b00a49c9" providerId="ADAL" clId="{E05F6231-9006-49BF-826F-515EF227CCF1}" dt="2023-12-10T02:57:55.932" v="1669" actId="478"/>
          <ac:picMkLst>
            <pc:docMk/>
            <pc:sldMk cId="4236455975" sldId="612"/>
            <ac:picMk id="10" creationId="{7E1D51B9-8D33-AB39-4D23-16D180CD384C}"/>
          </ac:picMkLst>
        </pc:picChg>
        <pc:picChg chg="add mod">
          <ac:chgData name="Lin, Xinming" userId="804290e4-0149-42f3-9128-8104b00a49c9" providerId="ADAL" clId="{E05F6231-9006-49BF-826F-515EF227CCF1}" dt="2023-12-10T02:58:01.404" v="1672" actId="1076"/>
          <ac:picMkLst>
            <pc:docMk/>
            <pc:sldMk cId="4236455975" sldId="612"/>
            <ac:picMk id="11" creationId="{D628DFFA-7324-8200-647F-A3605130B17D}"/>
          </ac:picMkLst>
        </pc:picChg>
        <pc:picChg chg="mod">
          <ac:chgData name="Lin, Xinming" userId="804290e4-0149-42f3-9128-8104b00a49c9" providerId="ADAL" clId="{E05F6231-9006-49BF-826F-515EF227CCF1}" dt="2023-12-10T02:57:15.466" v="1662" actId="20577"/>
          <ac:picMkLst>
            <pc:docMk/>
            <pc:sldMk cId="4236455975" sldId="612"/>
            <ac:picMk id="13" creationId="{59AE4CE0-F315-A60F-2F33-1DA2DC169FC7}"/>
          </ac:picMkLst>
        </pc:picChg>
      </pc:sldChg>
    </pc:docChg>
  </pc:docChgLst>
  <pc:docChgLst>
    <pc:chgData name="Lin, Xinming" userId="804290e4-0149-42f3-9128-8104b00a49c9" providerId="ADAL" clId="{5C3B6563-D4E6-44A0-8282-A455E469E861}"/>
    <pc:docChg chg="undo custSel addSld delSld modSld">
      <pc:chgData name="Lin, Xinming" userId="804290e4-0149-42f3-9128-8104b00a49c9" providerId="ADAL" clId="{5C3B6563-D4E6-44A0-8282-A455E469E861}" dt="2024-03-11T19:36:02.413" v="276" actId="164"/>
      <pc:docMkLst>
        <pc:docMk/>
      </pc:docMkLst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1538273515" sldId="599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569373416" sldId="600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500954663" sldId="601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1955487947" sldId="602"/>
        </pc:sldMkLst>
      </pc:sldChg>
      <pc:sldChg chg="del">
        <pc:chgData name="Lin, Xinming" userId="804290e4-0149-42f3-9128-8104b00a49c9" providerId="ADAL" clId="{5C3B6563-D4E6-44A0-8282-A455E469E861}" dt="2024-03-09T00:02:26.056" v="0" actId="2696"/>
        <pc:sldMkLst>
          <pc:docMk/>
          <pc:sldMk cId="4122069734" sldId="604"/>
        </pc:sldMkLst>
      </pc:sldChg>
      <pc:sldChg chg="del">
        <pc:chgData name="Lin, Xinming" userId="804290e4-0149-42f3-9128-8104b00a49c9" providerId="ADAL" clId="{5C3B6563-D4E6-44A0-8282-A455E469E861}" dt="2024-03-09T00:02:41.657" v="2" actId="2696"/>
        <pc:sldMkLst>
          <pc:docMk/>
          <pc:sldMk cId="2395832928" sldId="605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941391702" sldId="606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3998583470" sldId="607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3818603874" sldId="608"/>
        </pc:sldMkLst>
      </pc:sldChg>
      <pc:sldChg chg="del">
        <pc:chgData name="Lin, Xinming" userId="804290e4-0149-42f3-9128-8104b00a49c9" providerId="ADAL" clId="{5C3B6563-D4E6-44A0-8282-A455E469E861}" dt="2024-03-09T00:02:34.779" v="1" actId="2696"/>
        <pc:sldMkLst>
          <pc:docMk/>
          <pc:sldMk cId="4181902112" sldId="609"/>
        </pc:sldMkLst>
      </pc:sldChg>
      <pc:sldChg chg="del">
        <pc:chgData name="Lin, Xinming" userId="804290e4-0149-42f3-9128-8104b00a49c9" providerId="ADAL" clId="{5C3B6563-D4E6-44A0-8282-A455E469E861}" dt="2024-03-09T00:06:37.469" v="75" actId="2696"/>
        <pc:sldMkLst>
          <pc:docMk/>
          <pc:sldMk cId="2110742270" sldId="610"/>
        </pc:sldMkLst>
      </pc:sldChg>
      <pc:sldChg chg="addSp delSp modSp mod">
        <pc:chgData name="Lin, Xinming" userId="804290e4-0149-42f3-9128-8104b00a49c9" providerId="ADAL" clId="{5C3B6563-D4E6-44A0-8282-A455E469E861}" dt="2024-03-09T00:06:32.969" v="74" actId="20577"/>
        <pc:sldMkLst>
          <pc:docMk/>
          <pc:sldMk cId="3867812748" sldId="611"/>
        </pc:sldMkLst>
        <pc:spChg chg="mod">
          <ac:chgData name="Lin, Xinming" userId="804290e4-0149-42f3-9128-8104b00a49c9" providerId="ADAL" clId="{5C3B6563-D4E6-44A0-8282-A455E469E861}" dt="2024-03-09T00:06:32.969" v="74" actId="20577"/>
          <ac:spMkLst>
            <pc:docMk/>
            <pc:sldMk cId="3867812748" sldId="611"/>
            <ac:spMk id="3" creationId="{B2D269FD-EAED-2FAF-1E55-BBD6ABB65933}"/>
          </ac:spMkLst>
        </pc:spChg>
        <pc:spChg chg="mod">
          <ac:chgData name="Lin, Xinming" userId="804290e4-0149-42f3-9128-8104b00a49c9" providerId="ADAL" clId="{5C3B6563-D4E6-44A0-8282-A455E469E861}" dt="2024-03-09T00:05:47.035" v="33" actId="20577"/>
          <ac:spMkLst>
            <pc:docMk/>
            <pc:sldMk cId="3867812748" sldId="611"/>
            <ac:spMk id="12" creationId="{E755C018-273D-7CC3-6053-BFDCC7938468}"/>
          </ac:spMkLst>
        </pc:spChg>
        <pc:spChg chg="add mod">
          <ac:chgData name="Lin, Xinming" userId="804290e4-0149-42f3-9128-8104b00a49c9" providerId="ADAL" clId="{5C3B6563-D4E6-44A0-8282-A455E469E861}" dt="2024-03-09T00:04:04.182" v="12" actId="1076"/>
          <ac:spMkLst>
            <pc:docMk/>
            <pc:sldMk cId="3867812748" sldId="611"/>
            <ac:spMk id="13" creationId="{40BCDB3F-A0AF-ABDD-573F-26ECEEB8BFBA}"/>
          </ac:spMkLst>
        </pc:spChg>
        <pc:spChg chg="mod">
          <ac:chgData name="Lin, Xinming" userId="804290e4-0149-42f3-9128-8104b00a49c9" providerId="ADAL" clId="{5C3B6563-D4E6-44A0-8282-A455E469E861}" dt="2024-03-09T00:04:41.560" v="20" actId="14100"/>
          <ac:spMkLst>
            <pc:docMk/>
            <pc:sldMk cId="3867812748" sldId="611"/>
            <ac:spMk id="14" creationId="{3B8647F5-ACE9-9531-C01A-F8544B0179D0}"/>
          </ac:spMkLst>
        </pc:spChg>
        <pc:spChg chg="add mod">
          <ac:chgData name="Lin, Xinming" userId="804290e4-0149-42f3-9128-8104b00a49c9" providerId="ADAL" clId="{5C3B6563-D4E6-44A0-8282-A455E469E861}" dt="2024-03-09T00:04:09.724" v="14" actId="1076"/>
          <ac:spMkLst>
            <pc:docMk/>
            <pc:sldMk cId="3867812748" sldId="611"/>
            <ac:spMk id="15" creationId="{A794E232-1710-CD46-59F4-06F218CA23D4}"/>
          </ac:spMkLst>
        </pc:spChg>
        <pc:spChg chg="mod">
          <ac:chgData name="Lin, Xinming" userId="804290e4-0149-42f3-9128-8104b00a49c9" providerId="ADAL" clId="{5C3B6563-D4E6-44A0-8282-A455E469E861}" dt="2024-03-09T00:04:34.723" v="18" actId="1076"/>
          <ac:spMkLst>
            <pc:docMk/>
            <pc:sldMk cId="3867812748" sldId="611"/>
            <ac:spMk id="18" creationId="{08AEEDA6-0290-D81A-AE99-B72248D68D6C}"/>
          </ac:spMkLst>
        </pc:spChg>
        <pc:spChg chg="mod">
          <ac:chgData name="Lin, Xinming" userId="804290e4-0149-42f3-9128-8104b00a49c9" providerId="ADAL" clId="{5C3B6563-D4E6-44A0-8282-A455E469E861}" dt="2024-03-09T00:04:24.384" v="17" actId="1076"/>
          <ac:spMkLst>
            <pc:docMk/>
            <pc:sldMk cId="3867812748" sldId="611"/>
            <ac:spMk id="19" creationId="{030AE6FF-E349-BAD2-B06A-19587657A249}"/>
          </ac:spMkLst>
        </pc:spChg>
        <pc:spChg chg="mod">
          <ac:chgData name="Lin, Xinming" userId="804290e4-0149-42f3-9128-8104b00a49c9" providerId="ADAL" clId="{5C3B6563-D4E6-44A0-8282-A455E469E861}" dt="2024-03-09T00:04:53.203" v="23" actId="1076"/>
          <ac:spMkLst>
            <pc:docMk/>
            <pc:sldMk cId="3867812748" sldId="611"/>
            <ac:spMk id="20" creationId="{CA78E39D-BA87-49FB-D885-0AA47FD8AE47}"/>
          </ac:spMkLst>
        </pc:spChg>
        <pc:spChg chg="mod">
          <ac:chgData name="Lin, Xinming" userId="804290e4-0149-42f3-9128-8104b00a49c9" providerId="ADAL" clId="{5C3B6563-D4E6-44A0-8282-A455E469E861}" dt="2024-03-09T00:03:22.501" v="4" actId="20577"/>
          <ac:spMkLst>
            <pc:docMk/>
            <pc:sldMk cId="3867812748" sldId="611"/>
            <ac:spMk id="26" creationId="{2DBC792D-7E00-6555-AF32-49AD80EDE7A8}"/>
          </ac:spMkLst>
        </pc:spChg>
        <pc:spChg chg="del">
          <ac:chgData name="Lin, Xinming" userId="804290e4-0149-42f3-9128-8104b00a49c9" providerId="ADAL" clId="{5C3B6563-D4E6-44A0-8282-A455E469E861}" dt="2024-03-09T00:04:18.325" v="16" actId="478"/>
          <ac:spMkLst>
            <pc:docMk/>
            <pc:sldMk cId="3867812748" sldId="611"/>
            <ac:spMk id="27" creationId="{700FFA69-CC5D-13ED-A573-EEDAEBBD3772}"/>
          </ac:spMkLst>
        </pc:spChg>
        <pc:picChg chg="del">
          <ac:chgData name="Lin, Xinming" userId="804290e4-0149-42f3-9128-8104b00a49c9" providerId="ADAL" clId="{5C3B6563-D4E6-44A0-8282-A455E469E861}" dt="2024-03-09T00:05:19.445" v="24" actId="478"/>
          <ac:picMkLst>
            <pc:docMk/>
            <pc:sldMk cId="3867812748" sldId="611"/>
            <ac:picMk id="10" creationId="{7E1D51B9-8D33-AB39-4D23-16D180CD384C}"/>
          </ac:picMkLst>
        </pc:picChg>
        <pc:picChg chg="add mod ord">
          <ac:chgData name="Lin, Xinming" userId="804290e4-0149-42f3-9128-8104b00a49c9" providerId="ADAL" clId="{5C3B6563-D4E6-44A0-8282-A455E469E861}" dt="2024-03-09T00:03:55.982" v="10" actId="1076"/>
          <ac:picMkLst>
            <pc:docMk/>
            <pc:sldMk cId="3867812748" sldId="611"/>
            <ac:picMk id="11" creationId="{DC420C22-2D96-2A77-D462-9B500B0131FB}"/>
          </ac:picMkLst>
        </pc:picChg>
        <pc:picChg chg="del">
          <ac:chgData name="Lin, Xinming" userId="804290e4-0149-42f3-9128-8104b00a49c9" providerId="ADAL" clId="{5C3B6563-D4E6-44A0-8282-A455E469E861}" dt="2024-03-09T00:03:42.828" v="5" actId="478"/>
          <ac:picMkLst>
            <pc:docMk/>
            <pc:sldMk cId="3867812748" sldId="611"/>
            <ac:picMk id="17" creationId="{22561983-7347-2781-0B43-17E34303E333}"/>
          </ac:picMkLst>
        </pc:picChg>
        <pc:picChg chg="add mod modCrop">
          <ac:chgData name="Lin, Xinming" userId="804290e4-0149-42f3-9128-8104b00a49c9" providerId="ADAL" clId="{5C3B6563-D4E6-44A0-8282-A455E469E861}" dt="2024-03-09T00:05:44.272" v="31" actId="1076"/>
          <ac:picMkLst>
            <pc:docMk/>
            <pc:sldMk cId="3867812748" sldId="611"/>
            <ac:picMk id="22" creationId="{9141FE8C-C7E3-79C3-177F-4D47A628C7F4}"/>
          </ac:picMkLst>
        </pc:picChg>
      </pc:sldChg>
      <pc:sldChg chg="addSp delSp modSp new mod">
        <pc:chgData name="Lin, Xinming" userId="804290e4-0149-42f3-9128-8104b00a49c9" providerId="ADAL" clId="{5C3B6563-D4E6-44A0-8282-A455E469E861}" dt="2024-03-11T05:54:40.824" v="134" actId="164"/>
        <pc:sldMkLst>
          <pc:docMk/>
          <pc:sldMk cId="2257503676" sldId="612"/>
        </pc:sldMkLst>
        <pc:spChg chg="del">
          <ac:chgData name="Lin, Xinming" userId="804290e4-0149-42f3-9128-8104b00a49c9" providerId="ADAL" clId="{5C3B6563-D4E6-44A0-8282-A455E469E861}" dt="2024-03-11T05:41:47.856" v="77" actId="478"/>
          <ac:spMkLst>
            <pc:docMk/>
            <pc:sldMk cId="2257503676" sldId="612"/>
            <ac:spMk id="3" creationId="{42C96E0B-B758-C70D-8F21-96B44BF11E6C}"/>
          </ac:spMkLst>
        </pc:spChg>
        <pc:spChg chg="add mod ord topLvl">
          <ac:chgData name="Lin, Xinming" userId="804290e4-0149-42f3-9128-8104b00a49c9" providerId="ADAL" clId="{5C3B6563-D4E6-44A0-8282-A455E469E861}" dt="2024-03-11T05:54:40.824" v="134" actId="164"/>
          <ac:spMkLst>
            <pc:docMk/>
            <pc:sldMk cId="2257503676" sldId="612"/>
            <ac:spMk id="13" creationId="{24A3AAD0-9D9A-95F5-3B94-E37072F2BF6D}"/>
          </ac:spMkLst>
        </pc:spChg>
        <pc:spChg chg="add mod ord topLvl">
          <ac:chgData name="Lin, Xinming" userId="804290e4-0149-42f3-9128-8104b00a49c9" providerId="ADAL" clId="{5C3B6563-D4E6-44A0-8282-A455E469E861}" dt="2024-03-11T05:54:40.824" v="134" actId="164"/>
          <ac:spMkLst>
            <pc:docMk/>
            <pc:sldMk cId="2257503676" sldId="612"/>
            <ac:spMk id="14" creationId="{407ACCD5-E825-299C-C209-ED474FD6DBB3}"/>
          </ac:spMkLst>
        </pc:spChg>
        <pc:grpChg chg="add del mod topLvl">
          <ac:chgData name="Lin, Xinming" userId="804290e4-0149-42f3-9128-8104b00a49c9" providerId="ADAL" clId="{5C3B6563-D4E6-44A0-8282-A455E469E861}" dt="2024-03-11T05:53:56.869" v="124" actId="165"/>
          <ac:grpSpMkLst>
            <pc:docMk/>
            <pc:sldMk cId="2257503676" sldId="612"/>
            <ac:grpSpMk id="19" creationId="{07F033A9-FEA6-AAA7-BDFF-33BE534F0098}"/>
          </ac:grpSpMkLst>
        </pc:grpChg>
        <pc:grpChg chg="add del mod">
          <ac:chgData name="Lin, Xinming" userId="804290e4-0149-42f3-9128-8104b00a49c9" providerId="ADAL" clId="{5C3B6563-D4E6-44A0-8282-A455E469E861}" dt="2024-03-11T05:53:41.024" v="120" actId="478"/>
          <ac:grpSpMkLst>
            <pc:docMk/>
            <pc:sldMk cId="2257503676" sldId="612"/>
            <ac:grpSpMk id="24" creationId="{7B3D27CC-27F3-BD33-FA5D-2C46FFC14A2E}"/>
          </ac:grpSpMkLst>
        </pc:grpChg>
        <pc:grpChg chg="add mod">
          <ac:chgData name="Lin, Xinming" userId="804290e4-0149-42f3-9128-8104b00a49c9" providerId="ADAL" clId="{5C3B6563-D4E6-44A0-8282-A455E469E861}" dt="2024-03-11T05:54:40.824" v="134" actId="164"/>
          <ac:grpSpMkLst>
            <pc:docMk/>
            <pc:sldMk cId="2257503676" sldId="612"/>
            <ac:grpSpMk id="29" creationId="{B1B84469-AE78-5FFC-EDA2-F7C1A1A1A44D}"/>
          </ac:grpSpMkLst>
        </pc:grpChg>
        <pc:picChg chg="add del mod">
          <ac:chgData name="Lin, Xinming" userId="804290e4-0149-42f3-9128-8104b00a49c9" providerId="ADAL" clId="{5C3B6563-D4E6-44A0-8282-A455E469E861}" dt="2024-03-11T05:41:56.007" v="79" actId="478"/>
          <ac:picMkLst>
            <pc:docMk/>
            <pc:sldMk cId="2257503676" sldId="612"/>
            <ac:picMk id="8" creationId="{CB172E67-D420-153D-162B-6085032A1D7E}"/>
          </ac:picMkLst>
        </pc:picChg>
        <pc:picChg chg="add del mod">
          <ac:chgData name="Lin, Xinming" userId="804290e4-0149-42f3-9128-8104b00a49c9" providerId="ADAL" clId="{5C3B6563-D4E6-44A0-8282-A455E469E861}" dt="2024-03-11T05:46:05.743" v="98" actId="478"/>
          <ac:picMkLst>
            <pc:docMk/>
            <pc:sldMk cId="2257503676" sldId="612"/>
            <ac:picMk id="10" creationId="{6FC6F0D0-766F-025A-6DEE-6B163B5DDCEB}"/>
          </ac:picMkLst>
        </pc:picChg>
        <pc:picChg chg="add del mod">
          <ac:chgData name="Lin, Xinming" userId="804290e4-0149-42f3-9128-8104b00a49c9" providerId="ADAL" clId="{5C3B6563-D4E6-44A0-8282-A455E469E861}" dt="2024-03-11T05:49:07.408" v="105" actId="478"/>
          <ac:picMkLst>
            <pc:docMk/>
            <pc:sldMk cId="2257503676" sldId="612"/>
            <ac:picMk id="12" creationId="{D0BB5CD5-D5A4-5B95-821A-34A3A79D6E1D}"/>
          </ac:picMkLst>
        </pc:picChg>
        <pc:picChg chg="add del mod">
          <ac:chgData name="Lin, Xinming" userId="804290e4-0149-42f3-9128-8104b00a49c9" providerId="ADAL" clId="{5C3B6563-D4E6-44A0-8282-A455E469E861}" dt="2024-03-11T05:45:21.816" v="97" actId="478"/>
          <ac:picMkLst>
            <pc:docMk/>
            <pc:sldMk cId="2257503676" sldId="612"/>
            <ac:picMk id="16" creationId="{143AE0A0-FB07-C6B2-EBBB-1834357405C9}"/>
          </ac:picMkLst>
        </pc:picChg>
        <pc:picChg chg="add del mod">
          <ac:chgData name="Lin, Xinming" userId="804290e4-0149-42f3-9128-8104b00a49c9" providerId="ADAL" clId="{5C3B6563-D4E6-44A0-8282-A455E469E861}" dt="2024-03-11T05:49:10.431" v="108" actId="478"/>
          <ac:picMkLst>
            <pc:docMk/>
            <pc:sldMk cId="2257503676" sldId="612"/>
            <ac:picMk id="18" creationId="{36236DA6-1A53-C6A0-2BB4-8D91C7126637}"/>
          </ac:picMkLst>
        </pc:picChg>
        <pc:picChg chg="add del mod ord topLvl">
          <ac:chgData name="Lin, Xinming" userId="804290e4-0149-42f3-9128-8104b00a49c9" providerId="ADAL" clId="{5C3B6563-D4E6-44A0-8282-A455E469E861}" dt="2024-03-11T05:53:41.024" v="120" actId="478"/>
          <ac:picMkLst>
            <pc:docMk/>
            <pc:sldMk cId="2257503676" sldId="612"/>
            <ac:picMk id="21" creationId="{86FF3D7C-775E-CB70-CEB0-A7DBBF0562F0}"/>
          </ac:picMkLst>
        </pc:picChg>
        <pc:picChg chg="add del mod ord">
          <ac:chgData name="Lin, Xinming" userId="804290e4-0149-42f3-9128-8104b00a49c9" providerId="ADAL" clId="{5C3B6563-D4E6-44A0-8282-A455E469E861}" dt="2024-03-11T05:53:39.670" v="119" actId="478"/>
          <ac:picMkLst>
            <pc:docMk/>
            <pc:sldMk cId="2257503676" sldId="612"/>
            <ac:picMk id="23" creationId="{F74B82EC-BAEF-FBFA-DCF6-877D263610DB}"/>
          </ac:picMkLst>
        </pc:picChg>
        <pc:picChg chg="add mod">
          <ac:chgData name="Lin, Xinming" userId="804290e4-0149-42f3-9128-8104b00a49c9" providerId="ADAL" clId="{5C3B6563-D4E6-44A0-8282-A455E469E861}" dt="2024-03-11T05:54:40.824" v="134" actId="164"/>
          <ac:picMkLst>
            <pc:docMk/>
            <pc:sldMk cId="2257503676" sldId="612"/>
            <ac:picMk id="26" creationId="{FAC1691A-B56F-5E09-D700-95CBD8FD804D}"/>
          </ac:picMkLst>
        </pc:picChg>
        <pc:picChg chg="add mod">
          <ac:chgData name="Lin, Xinming" userId="804290e4-0149-42f3-9128-8104b00a49c9" providerId="ADAL" clId="{5C3B6563-D4E6-44A0-8282-A455E469E861}" dt="2024-03-11T05:54:40.824" v="134" actId="164"/>
          <ac:picMkLst>
            <pc:docMk/>
            <pc:sldMk cId="2257503676" sldId="612"/>
            <ac:picMk id="28" creationId="{6543F065-0850-23DD-EE2E-A45A8622955E}"/>
          </ac:picMkLst>
        </pc:picChg>
      </pc:sldChg>
      <pc:sldChg chg="addSp delSp modSp add mod">
        <pc:chgData name="Lin, Xinming" userId="804290e4-0149-42f3-9128-8104b00a49c9" providerId="ADAL" clId="{5C3B6563-D4E6-44A0-8282-A455E469E861}" dt="2024-03-11T19:34:49.453" v="270" actId="1036"/>
        <pc:sldMkLst>
          <pc:docMk/>
          <pc:sldMk cId="2666965301" sldId="613"/>
        </pc:sldMkLst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2" creationId="{C314A28B-E0F6-126A-CBE5-3C6763056620}"/>
          </ac:spMkLst>
        </pc:spChg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5" creationId="{98B73C2D-B6D2-1603-53BE-370F1F058938}"/>
          </ac:spMkLst>
        </pc:spChg>
        <pc:spChg chg="add mod">
          <ac:chgData name="Lin, Xinming" userId="804290e4-0149-42f3-9128-8104b00a49c9" providerId="ADAL" clId="{5C3B6563-D4E6-44A0-8282-A455E469E861}" dt="2024-03-11T06:04:07.863" v="159" actId="164"/>
          <ac:spMkLst>
            <pc:docMk/>
            <pc:sldMk cId="2666965301" sldId="613"/>
            <ac:spMk id="16" creationId="{3C20ECEB-4FC1-54F4-0C31-9966E2AE028F}"/>
          </ac:spMkLst>
        </pc:spChg>
        <pc:grpChg chg="add mod">
          <ac:chgData name="Lin, Xinming" userId="804290e4-0149-42f3-9128-8104b00a49c9" providerId="ADAL" clId="{5C3B6563-D4E6-44A0-8282-A455E469E861}" dt="2024-03-11T19:34:43.033" v="264" actId="164"/>
          <ac:grpSpMkLst>
            <pc:docMk/>
            <pc:sldMk cId="2666965301" sldId="613"/>
            <ac:grpSpMk id="19" creationId="{FB4DC9F0-FF68-4F1B-CCB6-36798AA97672}"/>
          </ac:grpSpMkLst>
        </pc:grpChg>
        <pc:grpChg chg="add mod">
          <ac:chgData name="Lin, Xinming" userId="804290e4-0149-42f3-9128-8104b00a49c9" providerId="ADAL" clId="{5C3B6563-D4E6-44A0-8282-A455E469E861}" dt="2024-03-11T19:34:43.033" v="264" actId="164"/>
          <ac:grpSpMkLst>
            <pc:docMk/>
            <pc:sldMk cId="2666965301" sldId="613"/>
            <ac:grpSpMk id="22" creationId="{7933F3A0-F6B5-3676-F921-95F47137BA21}"/>
          </ac:grpSpMkLst>
        </pc:grpChg>
        <pc:grpChg chg="del">
          <ac:chgData name="Lin, Xinming" userId="804290e4-0149-42f3-9128-8104b00a49c9" providerId="ADAL" clId="{5C3B6563-D4E6-44A0-8282-A455E469E861}" dt="2024-03-11T05:55:28.519" v="136" actId="478"/>
          <ac:grpSpMkLst>
            <pc:docMk/>
            <pc:sldMk cId="2666965301" sldId="613"/>
            <ac:grpSpMk id="29" creationId="{B1B84469-AE78-5FFC-EDA2-F7C1A1A1A44D}"/>
          </ac:grpSpMkLst>
        </pc:grpChg>
        <pc:picChg chg="add del mod">
          <ac:chgData name="Lin, Xinming" userId="804290e4-0149-42f3-9128-8104b00a49c9" providerId="ADAL" clId="{5C3B6563-D4E6-44A0-8282-A455E469E861}" dt="2024-03-11T19:34:17.132" v="260" actId="478"/>
          <ac:picMkLst>
            <pc:docMk/>
            <pc:sldMk cId="2666965301" sldId="613"/>
            <ac:picMk id="7" creationId="{8E0DBB27-090E-7FBF-7300-B8196A8C6A0B}"/>
          </ac:picMkLst>
        </pc:picChg>
        <pc:picChg chg="add del mod">
          <ac:chgData name="Lin, Xinming" userId="804290e4-0149-42f3-9128-8104b00a49c9" providerId="ADAL" clId="{5C3B6563-D4E6-44A0-8282-A455E469E861}" dt="2024-03-11T06:03:42.129" v="154" actId="478"/>
          <ac:picMkLst>
            <pc:docMk/>
            <pc:sldMk cId="2666965301" sldId="613"/>
            <ac:picMk id="9" creationId="{E4A6C880-197C-BA26-9A34-72E1657D772D}"/>
          </ac:picMkLst>
        </pc:picChg>
        <pc:picChg chg="add mod">
          <ac:chgData name="Lin, Xinming" userId="804290e4-0149-42f3-9128-8104b00a49c9" providerId="ADAL" clId="{5C3B6563-D4E6-44A0-8282-A455E469E861}" dt="2024-03-11T06:04:07.863" v="159" actId="164"/>
          <ac:picMkLst>
            <pc:docMk/>
            <pc:sldMk cId="2666965301" sldId="613"/>
            <ac:picMk id="11" creationId="{095FCFE4-5181-EFB0-D42A-01A2C7489236}"/>
          </ac:picMkLst>
        </pc:picChg>
        <pc:picChg chg="add mod ord">
          <ac:chgData name="Lin, Xinming" userId="804290e4-0149-42f3-9128-8104b00a49c9" providerId="ADAL" clId="{5C3B6563-D4E6-44A0-8282-A455E469E861}" dt="2024-03-11T06:04:07.863" v="159" actId="164"/>
          <ac:picMkLst>
            <pc:docMk/>
            <pc:sldMk cId="2666965301" sldId="613"/>
            <ac:picMk id="18" creationId="{82EED588-0781-3B09-8A05-A4D10EFF1BE6}"/>
          </ac:picMkLst>
        </pc:picChg>
        <pc:picChg chg="add mod ord">
          <ac:chgData name="Lin, Xinming" userId="804290e4-0149-42f3-9128-8104b00a49c9" providerId="ADAL" clId="{5C3B6563-D4E6-44A0-8282-A455E469E861}" dt="2024-03-11T19:34:49.453" v="270" actId="1036"/>
          <ac:picMkLst>
            <pc:docMk/>
            <pc:sldMk cId="2666965301" sldId="613"/>
            <ac:picMk id="21" creationId="{E92AD419-F554-C2A1-BF06-C6C08F378C91}"/>
          </ac:picMkLst>
        </pc:picChg>
      </pc:sldChg>
      <pc:sldChg chg="addSp delSp modSp add mod">
        <pc:chgData name="Lin, Xinming" userId="804290e4-0149-42f3-9128-8104b00a49c9" providerId="ADAL" clId="{5C3B6563-D4E6-44A0-8282-A455E469E861}" dt="2024-03-11T19:36:02.413" v="276" actId="164"/>
        <pc:sldMkLst>
          <pc:docMk/>
          <pc:sldMk cId="135778668" sldId="614"/>
        </pc:sldMkLst>
        <pc:spChg chg="mod">
          <ac:chgData name="Lin, Xinming" userId="804290e4-0149-42f3-9128-8104b00a49c9" providerId="ADAL" clId="{5C3B6563-D4E6-44A0-8282-A455E469E861}" dt="2024-03-11T15:57:39.906" v="184" actId="20577"/>
          <ac:spMkLst>
            <pc:docMk/>
            <pc:sldMk cId="135778668" sldId="614"/>
            <ac:spMk id="2" creationId="{FBC6A5C8-96C2-CB99-6645-97B8D5454431}"/>
          </ac:spMkLst>
        </pc:spChg>
        <pc:spChg chg="mod topLvl">
          <ac:chgData name="Lin, Xinming" userId="804290e4-0149-42f3-9128-8104b00a49c9" providerId="ADAL" clId="{5C3B6563-D4E6-44A0-8282-A455E469E861}" dt="2024-03-11T15:59:58.583" v="223" actId="164"/>
          <ac:spMkLst>
            <pc:docMk/>
            <pc:sldMk cId="135778668" sldId="614"/>
            <ac:spMk id="12" creationId="{C314A28B-E0F6-126A-CBE5-3C6763056620}"/>
          </ac:spMkLst>
        </pc:spChg>
        <pc:spChg chg="mod topLvl">
          <ac:chgData name="Lin, Xinming" userId="804290e4-0149-42f3-9128-8104b00a49c9" providerId="ADAL" clId="{5C3B6563-D4E6-44A0-8282-A455E469E861}" dt="2024-03-11T15:59:58.583" v="223" actId="164"/>
          <ac:spMkLst>
            <pc:docMk/>
            <pc:sldMk cId="135778668" sldId="614"/>
            <ac:spMk id="15" creationId="{98B73C2D-B6D2-1603-53BE-370F1F058938}"/>
          </ac:spMkLst>
        </pc:spChg>
        <pc:spChg chg="mod topLvl">
          <ac:chgData name="Lin, Xinming" userId="804290e4-0149-42f3-9128-8104b00a49c9" providerId="ADAL" clId="{5C3B6563-D4E6-44A0-8282-A455E469E861}" dt="2024-03-11T16:08:41.846" v="243" actId="1076"/>
          <ac:spMkLst>
            <pc:docMk/>
            <pc:sldMk cId="135778668" sldId="614"/>
            <ac:spMk id="16" creationId="{3C20ECEB-4FC1-54F4-0C31-9966E2AE028F}"/>
          </ac:spMkLst>
        </pc:spChg>
        <pc:grpChg chg="add mod">
          <ac:chgData name="Lin, Xinming" userId="804290e4-0149-42f3-9128-8104b00a49c9" providerId="ADAL" clId="{5C3B6563-D4E6-44A0-8282-A455E469E861}" dt="2024-03-11T15:59:55.165" v="222" actId="338"/>
          <ac:grpSpMkLst>
            <pc:docMk/>
            <pc:sldMk cId="135778668" sldId="614"/>
            <ac:grpSpMk id="13" creationId="{4AFF5930-6CC3-2ADE-A936-AF93D24B4E15}"/>
          </ac:grpSpMkLst>
        </pc:grpChg>
        <pc:grpChg chg="add mod">
          <ac:chgData name="Lin, Xinming" userId="804290e4-0149-42f3-9128-8104b00a49c9" providerId="ADAL" clId="{5C3B6563-D4E6-44A0-8282-A455E469E861}" dt="2024-03-11T16:08:51.849" v="244" actId="164"/>
          <ac:grpSpMkLst>
            <pc:docMk/>
            <pc:sldMk cId="135778668" sldId="614"/>
            <ac:grpSpMk id="14" creationId="{C5CD5111-0F63-86EF-A6E3-035FC6A16CD8}"/>
          </ac:grpSpMkLst>
        </pc:grpChg>
        <pc:grpChg chg="del mod">
          <ac:chgData name="Lin, Xinming" userId="804290e4-0149-42f3-9128-8104b00a49c9" providerId="ADAL" clId="{5C3B6563-D4E6-44A0-8282-A455E469E861}" dt="2024-03-11T15:57:48.769" v="186" actId="165"/>
          <ac:grpSpMkLst>
            <pc:docMk/>
            <pc:sldMk cId="135778668" sldId="614"/>
            <ac:grpSpMk id="19" creationId="{FB4DC9F0-FF68-4F1B-CCB6-36798AA97672}"/>
          </ac:grpSpMkLst>
        </pc:grpChg>
        <pc:grpChg chg="add mod">
          <ac:chgData name="Lin, Xinming" userId="804290e4-0149-42f3-9128-8104b00a49c9" providerId="ADAL" clId="{5C3B6563-D4E6-44A0-8282-A455E469E861}" dt="2024-03-11T19:36:02.413" v="276" actId="164"/>
          <ac:grpSpMkLst>
            <pc:docMk/>
            <pc:sldMk cId="135778668" sldId="614"/>
            <ac:grpSpMk id="27" creationId="{0EE13DB8-42D9-AEE0-C285-BB0F21014193}"/>
          </ac:grpSpMkLst>
        </pc:grpChg>
        <pc:grpChg chg="add mod">
          <ac:chgData name="Lin, Xinming" userId="804290e4-0149-42f3-9128-8104b00a49c9" providerId="ADAL" clId="{5C3B6563-D4E6-44A0-8282-A455E469E861}" dt="2024-03-11T19:36:02.413" v="276" actId="164"/>
          <ac:grpSpMkLst>
            <pc:docMk/>
            <pc:sldMk cId="135778668" sldId="614"/>
            <ac:grpSpMk id="29" creationId="{29DFF02E-AE6D-53A8-75DA-44D60FB18AD5}"/>
          </ac:grpSpMkLst>
        </pc:grpChg>
        <pc:picChg chg="del mod topLvl">
          <ac:chgData name="Lin, Xinming" userId="804290e4-0149-42f3-9128-8104b00a49c9" providerId="ADAL" clId="{5C3B6563-D4E6-44A0-8282-A455E469E861}" dt="2024-03-11T19:35:45.530" v="271" actId="478"/>
          <ac:picMkLst>
            <pc:docMk/>
            <pc:sldMk cId="135778668" sldId="614"/>
            <ac:picMk id="7" creationId="{8E0DBB27-090E-7FBF-7300-B8196A8C6A0B}"/>
          </ac:picMkLst>
        </pc:picChg>
        <pc:picChg chg="add del mod ord">
          <ac:chgData name="Lin, Xinming" userId="804290e4-0149-42f3-9128-8104b00a49c9" providerId="ADAL" clId="{5C3B6563-D4E6-44A0-8282-A455E469E861}" dt="2024-03-11T16:06:32.941" v="224" actId="478"/>
          <ac:picMkLst>
            <pc:docMk/>
            <pc:sldMk cId="135778668" sldId="614"/>
            <ac:picMk id="8" creationId="{75AE1837-BB54-12D6-01B9-8AEE664951E3}"/>
          </ac:picMkLst>
        </pc:picChg>
        <pc:picChg chg="add del mod ord">
          <ac:chgData name="Lin, Xinming" userId="804290e4-0149-42f3-9128-8104b00a49c9" providerId="ADAL" clId="{5C3B6563-D4E6-44A0-8282-A455E469E861}" dt="2024-03-11T16:06:44.940" v="227" actId="478"/>
          <ac:picMkLst>
            <pc:docMk/>
            <pc:sldMk cId="135778668" sldId="614"/>
            <ac:picMk id="10" creationId="{03D6106A-CAA4-A738-3C43-B0F65511B7E1}"/>
          </ac:picMkLst>
        </pc:picChg>
        <pc:picChg chg="del mod topLvl">
          <ac:chgData name="Lin, Xinming" userId="804290e4-0149-42f3-9128-8104b00a49c9" providerId="ADAL" clId="{5C3B6563-D4E6-44A0-8282-A455E469E861}" dt="2024-03-11T15:58:16.900" v="194" actId="478"/>
          <ac:picMkLst>
            <pc:docMk/>
            <pc:sldMk cId="135778668" sldId="614"/>
            <ac:picMk id="11" creationId="{095FCFE4-5181-EFB0-D42A-01A2C7489236}"/>
          </ac:picMkLst>
        </pc:picChg>
        <pc:picChg chg="del mod topLvl">
          <ac:chgData name="Lin, Xinming" userId="804290e4-0149-42f3-9128-8104b00a49c9" providerId="ADAL" clId="{5C3B6563-D4E6-44A0-8282-A455E469E861}" dt="2024-03-11T15:57:50.572" v="187" actId="478"/>
          <ac:picMkLst>
            <pc:docMk/>
            <pc:sldMk cId="135778668" sldId="614"/>
            <ac:picMk id="18" creationId="{82EED588-0781-3B09-8A05-A4D10EFF1BE6}"/>
          </ac:picMkLst>
        </pc:picChg>
        <pc:picChg chg="add del mod">
          <ac:chgData name="Lin, Xinming" userId="804290e4-0149-42f3-9128-8104b00a49c9" providerId="ADAL" clId="{5C3B6563-D4E6-44A0-8282-A455E469E861}" dt="2024-03-11T16:06:37.677" v="226" actId="478"/>
          <ac:picMkLst>
            <pc:docMk/>
            <pc:sldMk cId="135778668" sldId="614"/>
            <ac:picMk id="20" creationId="{C110BC0C-751C-EBCC-C2C7-7A2E00720926}"/>
          </ac:picMkLst>
        </pc:picChg>
        <pc:picChg chg="add del mod">
          <ac:chgData name="Lin, Xinming" userId="804290e4-0149-42f3-9128-8104b00a49c9" providerId="ADAL" clId="{5C3B6563-D4E6-44A0-8282-A455E469E861}" dt="2024-03-11T16:06:49.026" v="229"/>
          <ac:picMkLst>
            <pc:docMk/>
            <pc:sldMk cId="135778668" sldId="614"/>
            <ac:picMk id="22" creationId="{3D487D63-DE51-2A85-B4BF-BCD2B79BDFE5}"/>
          </ac:picMkLst>
        </pc:picChg>
        <pc:picChg chg="add mod ord">
          <ac:chgData name="Lin, Xinming" userId="804290e4-0149-42f3-9128-8104b00a49c9" providerId="ADAL" clId="{5C3B6563-D4E6-44A0-8282-A455E469E861}" dt="2024-03-11T16:08:51.849" v="244" actId="164"/>
          <ac:picMkLst>
            <pc:docMk/>
            <pc:sldMk cId="135778668" sldId="614"/>
            <ac:picMk id="24" creationId="{B4DFE8AD-9244-B8FD-E841-A0501984FB5B}"/>
          </ac:picMkLst>
        </pc:picChg>
        <pc:picChg chg="add mod ord">
          <ac:chgData name="Lin, Xinming" userId="804290e4-0149-42f3-9128-8104b00a49c9" providerId="ADAL" clId="{5C3B6563-D4E6-44A0-8282-A455E469E861}" dt="2024-03-11T16:08:51.849" v="244" actId="164"/>
          <ac:picMkLst>
            <pc:docMk/>
            <pc:sldMk cId="135778668" sldId="614"/>
            <ac:picMk id="26" creationId="{98738239-F6C3-0BF0-8CBB-7D0BB1407FEF}"/>
          </ac:picMkLst>
        </pc:picChg>
        <pc:picChg chg="add mod ord">
          <ac:chgData name="Lin, Xinming" userId="804290e4-0149-42f3-9128-8104b00a49c9" providerId="ADAL" clId="{5C3B6563-D4E6-44A0-8282-A455E469E861}" dt="2024-03-11T19:36:02.413" v="276" actId="164"/>
          <ac:picMkLst>
            <pc:docMk/>
            <pc:sldMk cId="135778668" sldId="614"/>
            <ac:picMk id="28" creationId="{F8EA6112-BBA7-7039-0C39-01D56EC2D78D}"/>
          </ac:picMkLst>
        </pc:picChg>
      </pc:sldChg>
      <pc:sldChg chg="addSp delSp modSp add mod">
        <pc:chgData name="Lin, Xinming" userId="804290e4-0149-42f3-9128-8104b00a49c9" providerId="ADAL" clId="{5C3B6563-D4E6-44A0-8282-A455E469E861}" dt="2024-03-11T19:21:23.232" v="257" actId="164"/>
        <pc:sldMkLst>
          <pc:docMk/>
          <pc:sldMk cId="1597866806" sldId="615"/>
        </pc:sldMkLst>
        <pc:spChg chg="mod topLvl">
          <ac:chgData name="Lin, Xinming" userId="804290e4-0149-42f3-9128-8104b00a49c9" providerId="ADAL" clId="{5C3B6563-D4E6-44A0-8282-A455E469E861}" dt="2024-03-11T19:21:23.232" v="257" actId="164"/>
          <ac:spMkLst>
            <pc:docMk/>
            <pc:sldMk cId="1597866806" sldId="615"/>
            <ac:spMk id="13" creationId="{24A3AAD0-9D9A-95F5-3B94-E37072F2BF6D}"/>
          </ac:spMkLst>
        </pc:spChg>
        <pc:spChg chg="mod topLvl">
          <ac:chgData name="Lin, Xinming" userId="804290e4-0149-42f3-9128-8104b00a49c9" providerId="ADAL" clId="{5C3B6563-D4E6-44A0-8282-A455E469E861}" dt="2024-03-11T19:21:23.232" v="257" actId="164"/>
          <ac:spMkLst>
            <pc:docMk/>
            <pc:sldMk cId="1597866806" sldId="615"/>
            <ac:spMk id="14" creationId="{407ACCD5-E825-299C-C209-ED474FD6DBB3}"/>
          </ac:spMkLst>
        </pc:spChg>
        <pc:grpChg chg="add mod">
          <ac:chgData name="Lin, Xinming" userId="804290e4-0149-42f3-9128-8104b00a49c9" providerId="ADAL" clId="{5C3B6563-D4E6-44A0-8282-A455E469E861}" dt="2024-03-11T19:21:23.232" v="257" actId="164"/>
          <ac:grpSpMkLst>
            <pc:docMk/>
            <pc:sldMk cId="1597866806" sldId="615"/>
            <ac:grpSpMk id="10" creationId="{4826DE6B-16B6-F9FD-C819-20F69151B422}"/>
          </ac:grpSpMkLst>
        </pc:grpChg>
        <pc:grpChg chg="del">
          <ac:chgData name="Lin, Xinming" userId="804290e4-0149-42f3-9128-8104b00a49c9" providerId="ADAL" clId="{5C3B6563-D4E6-44A0-8282-A455E469E861}" dt="2024-03-11T19:19:46.231" v="246" actId="165"/>
          <ac:grpSpMkLst>
            <pc:docMk/>
            <pc:sldMk cId="1597866806" sldId="615"/>
            <ac:grpSpMk id="29" creationId="{B1B84469-AE78-5FFC-EDA2-F7C1A1A1A44D}"/>
          </ac:grpSpMkLst>
        </pc:grpChg>
        <pc:picChg chg="add del mod ord">
          <ac:chgData name="Lin, Xinming" userId="804290e4-0149-42f3-9128-8104b00a49c9" providerId="ADAL" clId="{5C3B6563-D4E6-44A0-8282-A455E469E861}" dt="2024-03-11T19:21:04.158" v="253" actId="478"/>
          <ac:picMkLst>
            <pc:docMk/>
            <pc:sldMk cId="1597866806" sldId="615"/>
            <ac:picMk id="7" creationId="{3D781630-077D-9F15-B186-A9433E5A8129}"/>
          </ac:picMkLst>
        </pc:picChg>
        <pc:picChg chg="add mod ord">
          <ac:chgData name="Lin, Xinming" userId="804290e4-0149-42f3-9128-8104b00a49c9" providerId="ADAL" clId="{5C3B6563-D4E6-44A0-8282-A455E469E861}" dt="2024-03-11T19:21:23.232" v="257" actId="164"/>
          <ac:picMkLst>
            <pc:docMk/>
            <pc:sldMk cId="1597866806" sldId="615"/>
            <ac:picMk id="9" creationId="{01337020-EF8C-376F-9C09-EBAD90D1D6DA}"/>
          </ac:picMkLst>
        </pc:picChg>
        <pc:picChg chg="del mod topLvl">
          <ac:chgData name="Lin, Xinming" userId="804290e4-0149-42f3-9128-8104b00a49c9" providerId="ADAL" clId="{5C3B6563-D4E6-44A0-8282-A455E469E861}" dt="2024-03-11T19:19:48.019" v="247" actId="478"/>
          <ac:picMkLst>
            <pc:docMk/>
            <pc:sldMk cId="1597866806" sldId="615"/>
            <ac:picMk id="26" creationId="{FAC1691A-B56F-5E09-D700-95CBD8FD804D}"/>
          </ac:picMkLst>
        </pc:picChg>
        <pc:picChg chg="mod topLvl">
          <ac:chgData name="Lin, Xinming" userId="804290e4-0149-42f3-9128-8104b00a49c9" providerId="ADAL" clId="{5C3B6563-D4E6-44A0-8282-A455E469E861}" dt="2024-03-11T19:21:23.232" v="257" actId="164"/>
          <ac:picMkLst>
            <pc:docMk/>
            <pc:sldMk cId="1597866806" sldId="615"/>
            <ac:picMk id="28" creationId="{6543F065-0850-23DD-EE2E-A45A8622955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03/08/2024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03/08/2024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0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March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March 8, 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March 8, 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March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March 8,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March 8, 2024</a:t>
            </a:fld>
            <a:endParaRPr lang="en-US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March 8,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March 8, 2024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March 8, 2024</a:t>
            </a:fld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March 8, 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March 8, 2024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March 8, 2024</a:t>
            </a:fld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March 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March 8,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March 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March 8,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March 8,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March 8, 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Presenter </a:t>
            </a:r>
            <a:r>
              <a:rPr lang="en-US" err="1"/>
              <a:t>Name(S</a:t>
            </a:r>
            <a:r>
              <a:rPr lang="en-US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March 8, 2024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March 8, 2024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March 8,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March 8,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March 8, 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March 8, 2024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March 8,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March 8, 2024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March 8,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03/08/2024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March 8,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e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March 8, 2024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March 8, 2024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March 8, 2024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err="1"/>
              <a:t>ERsed</a:t>
            </a:r>
            <a:r>
              <a:rPr lang="en-US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8,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Remove positive </a:t>
            </a:r>
            <a:r>
              <a:rPr lang="en-US" err="1">
                <a:solidFill>
                  <a:prstClr val="black"/>
                </a:solidFill>
              </a:rPr>
              <a:t>ERsed</a:t>
            </a:r>
            <a:r>
              <a:rPr lang="en-US">
                <a:solidFill>
                  <a:prstClr val="black"/>
                </a:solidFill>
              </a:rPr>
              <a:t> values (3 sites with </a:t>
            </a:r>
            <a:r>
              <a:rPr lang="en-US" err="1">
                <a:solidFill>
                  <a:prstClr val="black"/>
                </a:solidFill>
              </a:rPr>
              <a:t>ER_sed</a:t>
            </a:r>
            <a:r>
              <a:rPr lang="en-US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# Missing values: Hyporheic exchange flux (2), </a:t>
            </a:r>
            <a:r>
              <a:rPr lang="en-US" err="1">
                <a:solidFill>
                  <a:prstClr val="black"/>
                </a:solidFill>
              </a:rPr>
              <a:t>Chlorophyll_A</a:t>
            </a:r>
            <a:r>
              <a:rPr lang="en-US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Target variable in the MLR analysis: </a:t>
            </a:r>
            <a:r>
              <a:rPr lang="en-US" err="1">
                <a:solidFill>
                  <a:prstClr val="black"/>
                </a:solidFill>
              </a:rPr>
              <a:t>ERsed_square</a:t>
            </a:r>
            <a:endParaRPr lang="en-US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HOBO_Temp</a:t>
            </a:r>
            <a:r>
              <a:rPr lang="en-US" sz="160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Hyporheic exchange flux, </a:t>
            </a:r>
            <a:r>
              <a:rPr lang="en-US" sz="1600" err="1">
                <a:solidFill>
                  <a:prstClr val="black"/>
                </a:solidFill>
              </a:rPr>
              <a:t>Chlorophyll_A</a:t>
            </a:r>
            <a:endParaRPr lang="en-US" sz="16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err="1">
                <a:solidFill>
                  <a:prstClr val="black"/>
                </a:solidFill>
              </a:rPr>
              <a:t>totdasqkm</a:t>
            </a:r>
            <a:r>
              <a:rPr lang="en-US" sz="160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err="1">
                <a:solidFill>
                  <a:prstClr val="black"/>
                </a:solidFill>
              </a:rPr>
              <a:t>Shrb</a:t>
            </a:r>
            <a:r>
              <a:rPr lang="en-US" sz="160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prstClr val="black"/>
                </a:solidFill>
              </a:rPr>
              <a:t>Log transform for Slope, D50_m, </a:t>
            </a:r>
            <a:r>
              <a:rPr lang="en-US" err="1">
                <a:solidFill>
                  <a:prstClr val="black"/>
                </a:solidFill>
              </a:rPr>
              <a:t>totdasqkm</a:t>
            </a:r>
            <a:r>
              <a:rPr lang="en-US">
                <a:solidFill>
                  <a:prstClr val="black"/>
                </a:solidFill>
              </a:rPr>
              <a:t>, "Discharge", '</a:t>
            </a:r>
            <a:r>
              <a:rPr lang="en-US" err="1">
                <a:solidFill>
                  <a:prstClr val="black"/>
                </a:solidFill>
              </a:rPr>
              <a:t>Average_Depth</a:t>
            </a:r>
            <a:r>
              <a:rPr lang="en-US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420C22-2D96-2A77-D462-9B500B01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884" y="3534617"/>
            <a:ext cx="2828925" cy="3076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/>
              <a:t>Lasso regression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B0C3B-3A7D-3848-B824-737E096AF391}" type="datetime4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March 8, 2024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5DBE7-0ACF-E348-BBE2-A615BCE1D79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70727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70727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69FD-EAED-2FAF-1E55-BBD6ABB65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225" y="1029961"/>
            <a:ext cx="8990710" cy="1310872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 variables(inputs and target variable)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+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normalized variables</a:t>
            </a:r>
            <a:endParaRPr lang="en-US" sz="1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Exclude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PctAg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(%Crop + %Pasture/Hay) due to skewed distribution after log transformation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in TN with half of minimum value; fill in TSS with half LOD</a:t>
            </a:r>
          </a:p>
          <a:p>
            <a:pPr>
              <a:lnSpc>
                <a:spcPts val="2000"/>
              </a:lnSpc>
              <a:spcBef>
                <a:spcPts val="0"/>
              </a:spcBef>
            </a:pP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30 sites left after removing positive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ERsed</a:t>
            </a:r>
            <a:r>
              <a:rPr lang="en-US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NA in </a:t>
            </a:r>
            <a:r>
              <a:rPr lang="en-US" sz="14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ChlA</a:t>
            </a:r>
            <a:endParaRPr lang="en-US" sz="1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BB6175-66B5-E389-B29B-BB1FC3326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25" y="2617862"/>
            <a:ext cx="4476750" cy="666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/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λ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0.0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55C018-273D-7CC3-6053-BFDCC79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91" y="3401366"/>
                <a:ext cx="1831527" cy="369332"/>
              </a:xfrm>
              <a:prstGeom prst="rect">
                <a:avLst/>
              </a:prstGeom>
              <a:blipFill>
                <a:blip r:embed="rId6"/>
                <a:stretch>
                  <a:fillRect l="-265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/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2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0.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8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DBC792D-7E00-6555-AF32-49AD80EDE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734" y="3200266"/>
                <a:ext cx="1168910" cy="369332"/>
              </a:xfrm>
              <a:prstGeom prst="rect">
                <a:avLst/>
              </a:prstGeom>
              <a:blipFill>
                <a:blip r:embed="rId7"/>
                <a:stretch>
                  <a:fillRect l="-4688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F4D588-FDF4-4632-52A3-B72EF598CA97}"/>
              </a:ext>
            </a:extLst>
          </p:cNvPr>
          <p:cNvGrpSpPr/>
          <p:nvPr/>
        </p:nvGrpSpPr>
        <p:grpSpPr>
          <a:xfrm>
            <a:off x="5460801" y="3782345"/>
            <a:ext cx="1421545" cy="2788750"/>
            <a:chOff x="5460801" y="3782345"/>
            <a:chExt cx="1421545" cy="27887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E577FF-766F-64CB-F4AC-EAFAAD678AC8}"/>
                </a:ext>
              </a:extLst>
            </p:cNvPr>
            <p:cNvGrpSpPr/>
            <p:nvPr/>
          </p:nvGrpSpPr>
          <p:grpSpPr>
            <a:xfrm>
              <a:off x="5460801" y="3782345"/>
              <a:ext cx="1421545" cy="2788750"/>
              <a:chOff x="6850917" y="2891389"/>
              <a:chExt cx="1421545" cy="278875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8AEEDA6-0290-D81A-AE99-B72248D68D6C}"/>
                  </a:ext>
                </a:extLst>
              </p:cNvPr>
              <p:cNvSpPr/>
              <p:nvPr/>
            </p:nvSpPr>
            <p:spPr>
              <a:xfrm>
                <a:off x="6875603" y="5502908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30AE6FF-E349-BAD2-B06A-19587657A249}"/>
                  </a:ext>
                </a:extLst>
              </p:cNvPr>
              <p:cNvSpPr/>
              <p:nvPr/>
            </p:nvSpPr>
            <p:spPr>
              <a:xfrm>
                <a:off x="6858000" y="4076744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A78E39D-BA87-49FB-D885-0AA47FD8AE47}"/>
                  </a:ext>
                </a:extLst>
              </p:cNvPr>
              <p:cNvSpPr/>
              <p:nvPr/>
            </p:nvSpPr>
            <p:spPr>
              <a:xfrm>
                <a:off x="6867982" y="4675978"/>
                <a:ext cx="1404480" cy="1845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BF4535C-C841-2CB4-8E9B-90D921128629}"/>
                  </a:ext>
                </a:extLst>
              </p:cNvPr>
              <p:cNvSpPr/>
              <p:nvPr/>
            </p:nvSpPr>
            <p:spPr>
              <a:xfrm>
                <a:off x="6850917" y="2891389"/>
                <a:ext cx="1157702" cy="1772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8647F5-ACE9-9531-C01A-F8544B0179D0}"/>
                </a:ext>
              </a:extLst>
            </p:cNvPr>
            <p:cNvSpPr/>
            <p:nvPr/>
          </p:nvSpPr>
          <p:spPr>
            <a:xfrm>
              <a:off x="5467884" y="6169201"/>
              <a:ext cx="1404480" cy="18456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0BCDB3F-A0AF-ABDD-573F-26ECEEB8BFBA}"/>
              </a:ext>
            </a:extLst>
          </p:cNvPr>
          <p:cNvSpPr/>
          <p:nvPr/>
        </p:nvSpPr>
        <p:spPr>
          <a:xfrm>
            <a:off x="5467884" y="3959671"/>
            <a:ext cx="1157702" cy="1772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94E232-1710-CD46-59F4-06F218CA23D4}"/>
              </a:ext>
            </a:extLst>
          </p:cNvPr>
          <p:cNvSpPr/>
          <p:nvPr/>
        </p:nvSpPr>
        <p:spPr>
          <a:xfrm>
            <a:off x="5460801" y="4146820"/>
            <a:ext cx="1157702" cy="17723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41FE8C-C7E3-79C3-177F-4D47A628C7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18"/>
          <a:stretch/>
        </p:blipFill>
        <p:spPr>
          <a:xfrm>
            <a:off x="303395" y="3707996"/>
            <a:ext cx="4117274" cy="27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B84469-AE78-5FFC-EDA2-F7C1A1A1A44D}"/>
              </a:ext>
            </a:extLst>
          </p:cNvPr>
          <p:cNvGrpSpPr/>
          <p:nvPr/>
        </p:nvGrpSpPr>
        <p:grpSpPr>
          <a:xfrm>
            <a:off x="478046" y="1715809"/>
            <a:ext cx="7315214" cy="3657608"/>
            <a:chOff x="478046" y="1715809"/>
            <a:chExt cx="7315214" cy="3657608"/>
          </a:xfrm>
        </p:grpSpPr>
        <p:pic>
          <p:nvPicPr>
            <p:cNvPr id="26" name="Picture 25" descr="Chart, scatter chart&#10;&#10;Description automatically generated">
              <a:extLst>
                <a:ext uri="{FF2B5EF4-FFF2-40B4-BE49-F238E27FC236}">
                  <a16:creationId xmlns:a16="http://schemas.microsoft.com/office/drawing/2014/main" id="{FAC1691A-B56F-5E09-D700-95CBD8FD8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046" y="1715810"/>
              <a:ext cx="3657607" cy="365760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A3AAD0-9D9A-95F5-3B94-E37072F2BF6D}"/>
                </a:ext>
              </a:extLst>
            </p:cNvPr>
            <p:cNvSpPr txBox="1"/>
            <p:nvPr/>
          </p:nvSpPr>
          <p:spPr>
            <a:xfrm>
              <a:off x="3699315" y="460805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6543F065-0850-23DD-EE2E-A45A8622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5653" y="1715809"/>
              <a:ext cx="3657607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7ACCD5-E825-299C-C209-ED474FD6DBB3}"/>
                </a:ext>
              </a:extLst>
            </p:cNvPr>
            <p:cNvSpPr txBox="1"/>
            <p:nvPr/>
          </p:nvSpPr>
          <p:spPr>
            <a:xfrm>
              <a:off x="7345702" y="4608052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50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26DE6B-16B6-F9FD-C819-20F69151B422}"/>
              </a:ext>
            </a:extLst>
          </p:cNvPr>
          <p:cNvGrpSpPr/>
          <p:nvPr/>
        </p:nvGrpSpPr>
        <p:grpSpPr>
          <a:xfrm>
            <a:off x="478046" y="1715809"/>
            <a:ext cx="7315214" cy="3657607"/>
            <a:chOff x="478046" y="1715809"/>
            <a:chExt cx="7315214" cy="3657607"/>
          </a:xfrm>
        </p:grpSpPr>
        <p:pic>
          <p:nvPicPr>
            <p:cNvPr id="9" name="Picture 8" descr="Chart, scatter chart&#10;&#10;Description automatically generated">
              <a:extLst>
                <a:ext uri="{FF2B5EF4-FFF2-40B4-BE49-F238E27FC236}">
                  <a16:creationId xmlns:a16="http://schemas.microsoft.com/office/drawing/2014/main" id="{01337020-EF8C-376F-9C09-EBAD90D1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046" y="1715809"/>
              <a:ext cx="3657607" cy="365760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A3AAD0-9D9A-95F5-3B94-E37072F2BF6D}"/>
                </a:ext>
              </a:extLst>
            </p:cNvPr>
            <p:cNvSpPr txBox="1"/>
            <p:nvPr/>
          </p:nvSpPr>
          <p:spPr>
            <a:xfrm>
              <a:off x="3699315" y="4608052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6543F065-0850-23DD-EE2E-A45A8622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5653" y="1715809"/>
              <a:ext cx="3657607" cy="365760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7ACCD5-E825-299C-C209-ED474FD6DBB3}"/>
                </a:ext>
              </a:extLst>
            </p:cNvPr>
            <p:cNvSpPr txBox="1"/>
            <p:nvPr/>
          </p:nvSpPr>
          <p:spPr>
            <a:xfrm>
              <a:off x="7345702" y="4608052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786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10,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33F3A0-F6B5-3676-F921-95F47137BA21}"/>
              </a:ext>
            </a:extLst>
          </p:cNvPr>
          <p:cNvGrpSpPr/>
          <p:nvPr/>
        </p:nvGrpSpPr>
        <p:grpSpPr>
          <a:xfrm>
            <a:off x="1512" y="985548"/>
            <a:ext cx="9142488" cy="5531819"/>
            <a:chOff x="1512" y="985548"/>
            <a:chExt cx="9142488" cy="55318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92AD419-F554-C2A1-BF06-C6C08F378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986" y="985548"/>
              <a:ext cx="4572009" cy="274320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4DC9F0-FF68-4F1B-CCB6-36798AA97672}"/>
                </a:ext>
              </a:extLst>
            </p:cNvPr>
            <p:cNvGrpSpPr/>
            <p:nvPr/>
          </p:nvGrpSpPr>
          <p:grpSpPr>
            <a:xfrm>
              <a:off x="1512" y="1030955"/>
              <a:ext cx="9142488" cy="5486412"/>
              <a:chOff x="1512" y="978405"/>
              <a:chExt cx="9142488" cy="5486412"/>
            </a:xfrm>
          </p:grpSpPr>
          <p:pic>
            <p:nvPicPr>
              <p:cNvPr id="18" name="Picture 17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82EED588-0781-3B09-8A05-A4D10EFF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" y="3721611"/>
                <a:ext cx="4572009" cy="2743206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095FCFE4-5181-EFB0-D42A-01A2C7489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1991" y="3721611"/>
                <a:ext cx="4572009" cy="274320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14A28B-E0F6-126A-CBE5-3C6763056620}"/>
                  </a:ext>
                </a:extLst>
              </p:cNvPr>
              <p:cNvSpPr txBox="1"/>
              <p:nvPr/>
            </p:nvSpPr>
            <p:spPr>
              <a:xfrm>
                <a:off x="6019800" y="978405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(a)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73C2D-B6D2-1603-53BE-370F1F058938}"/>
                  </a:ext>
                </a:extLst>
              </p:cNvPr>
              <p:cNvSpPr txBox="1"/>
              <p:nvPr/>
            </p:nvSpPr>
            <p:spPr>
              <a:xfrm>
                <a:off x="3993605" y="3613144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(b)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20ECEB-4FC1-54F4-0C31-9966E2AE028F}"/>
                  </a:ext>
                </a:extLst>
              </p:cNvPr>
              <p:cNvSpPr txBox="1"/>
              <p:nvPr/>
            </p:nvSpPr>
            <p:spPr>
              <a:xfrm>
                <a:off x="8347445" y="3613144"/>
                <a:ext cx="4363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696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A5C8-96C2-CB99-6645-97B8D545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384721"/>
          </a:xfrm>
        </p:spPr>
        <p:txBody>
          <a:bodyPr/>
          <a:lstStyle/>
          <a:p>
            <a:r>
              <a:rPr lang="en-US" dirty="0" err="1"/>
              <a:t>Erwc</a:t>
            </a:r>
            <a:r>
              <a:rPr lang="en-US" dirty="0"/>
              <a:t> from 48 sites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9221-254E-A987-95E1-A60DF31C8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March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6A1E4-C1B3-0408-88D9-8EED6016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2CE-98E5-9F9A-12C0-A6CF5D88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DFF02E-AE6D-53A8-75DA-44D60FB18AD5}"/>
              </a:ext>
            </a:extLst>
          </p:cNvPr>
          <p:cNvGrpSpPr/>
          <p:nvPr/>
        </p:nvGrpSpPr>
        <p:grpSpPr>
          <a:xfrm>
            <a:off x="-9" y="960510"/>
            <a:ext cx="9144009" cy="5486644"/>
            <a:chOff x="-9" y="960510"/>
            <a:chExt cx="9144009" cy="548664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8EA6112-BBA7-7039-0C39-01D56EC2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995" y="960510"/>
              <a:ext cx="4572396" cy="2743438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EE13DB8-42D9-AEE0-C285-BB0F21014193}"/>
                </a:ext>
              </a:extLst>
            </p:cNvPr>
            <p:cNvGrpSpPr/>
            <p:nvPr/>
          </p:nvGrpSpPr>
          <p:grpSpPr>
            <a:xfrm>
              <a:off x="-9" y="1014975"/>
              <a:ext cx="9144009" cy="5432179"/>
              <a:chOff x="-9" y="1014975"/>
              <a:chExt cx="9144009" cy="5432179"/>
            </a:xfrm>
          </p:grpSpPr>
          <p:pic>
            <p:nvPicPr>
              <p:cNvPr id="24" name="Picture 23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B4DFE8AD-9244-B8FD-E841-A0501984F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1" y="3703948"/>
                <a:ext cx="4572009" cy="2743206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98738239-F6C3-0BF0-8CBB-7D0BB1407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" y="3703948"/>
                <a:ext cx="4572009" cy="2743206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5CD5111-0F63-86EF-A6E3-035FC6A16CD8}"/>
                  </a:ext>
                </a:extLst>
              </p:cNvPr>
              <p:cNvGrpSpPr/>
              <p:nvPr/>
            </p:nvGrpSpPr>
            <p:grpSpPr>
              <a:xfrm>
                <a:off x="3987995" y="1014975"/>
                <a:ext cx="4755940" cy="2963821"/>
                <a:chOff x="3987995" y="1014975"/>
                <a:chExt cx="4755940" cy="2963821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314A28B-E0F6-126A-CBE5-3C6763056620}"/>
                    </a:ext>
                  </a:extLst>
                </p:cNvPr>
                <p:cNvSpPr txBox="1"/>
                <p:nvPr/>
              </p:nvSpPr>
              <p:spPr>
                <a:xfrm>
                  <a:off x="6019800" y="1014975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(a)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B73C2D-B6D2-1603-53BE-370F1F058938}"/>
                    </a:ext>
                  </a:extLst>
                </p:cNvPr>
                <p:cNvSpPr txBox="1"/>
                <p:nvPr/>
              </p:nvSpPr>
              <p:spPr>
                <a:xfrm>
                  <a:off x="3987995" y="3609464"/>
                  <a:ext cx="4475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(b)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C20ECEB-4FC1-54F4-0C31-9966E2AE028F}"/>
                    </a:ext>
                  </a:extLst>
                </p:cNvPr>
                <p:cNvSpPr txBox="1"/>
                <p:nvPr/>
              </p:nvSpPr>
              <p:spPr>
                <a:xfrm>
                  <a:off x="8307597" y="3609464"/>
                  <a:ext cx="4363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(c)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778668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ee9089-7957-46ee-8df9-39c3021018d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6D288C542F514A91405868F69653C7" ma:contentTypeVersion="14" ma:contentTypeDescription="Create a new document." ma:contentTypeScope="" ma:versionID="7576b40df29f22f788d951f4525755c6">
  <xsd:schema xmlns:xsd="http://www.w3.org/2001/XMLSchema" xmlns:xs="http://www.w3.org/2001/XMLSchema" xmlns:p="http://schemas.microsoft.com/office/2006/metadata/properties" xmlns:ns3="26ee9089-7957-46ee-8df9-39c3021018d2" xmlns:ns4="ce73af52-66eb-4acb-bf65-e98fd178d1bd" targetNamespace="http://schemas.microsoft.com/office/2006/metadata/properties" ma:root="true" ma:fieldsID="7f5018490a1576a6a4c80a3d70a46729" ns3:_="" ns4:_="">
    <xsd:import namespace="26ee9089-7957-46ee-8df9-39c3021018d2"/>
    <xsd:import namespace="ce73af52-66eb-4acb-bf65-e98fd178d1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e9089-7957-46ee-8df9-39c3021018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73af52-66eb-4acb-bf65-e98fd178d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D0DC42-7D5A-49A6-9982-B4E70F7C288D}">
  <ds:schemaRefs>
    <ds:schemaRef ds:uri="26ee9089-7957-46ee-8df9-39c3021018d2"/>
    <ds:schemaRef ds:uri="ce73af52-66eb-4acb-bf65-e98fd178d1b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3825DF8-3843-439E-AE66-1245A1D83E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0462FA-FB8C-465D-BCB1-8F6EB7B35A42}">
  <ds:schemaRefs>
    <ds:schemaRef ds:uri="26ee9089-7957-46ee-8df9-39c3021018d2"/>
    <ds:schemaRef ds:uri="ce73af52-66eb-4acb-bf65-e98fd178d1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7878</TotalTime>
  <Words>240</Words>
  <Application>Microsoft Office PowerPoint</Application>
  <PresentationFormat>On-screen Show (4:3)</PresentationFormat>
  <Paragraphs>65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-apple-system</vt:lpstr>
      <vt:lpstr>Arial</vt:lpstr>
      <vt:lpstr>Calibri</vt:lpstr>
      <vt:lpstr>Cambria Math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Lasso regression</vt:lpstr>
      <vt:lpstr>PowerPoint Presentation</vt:lpstr>
      <vt:lpstr>PowerPoint Presentation</vt:lpstr>
      <vt:lpstr>PowerPoint Presentation</vt:lpstr>
      <vt:lpstr>Erwc from 48 sites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1</cp:revision>
  <cp:lastPrinted>2014-09-04T16:56:26Z</cp:lastPrinted>
  <dcterms:created xsi:type="dcterms:W3CDTF">2012-03-12T16:25:27Z</dcterms:created>
  <dcterms:modified xsi:type="dcterms:W3CDTF">2024-03-11T19:36:07Z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0x010100AE6D288C542F514A91405868F69653C7</vt:lpwstr>
  </property>
</Properties>
</file>